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 id="2147483651" r:id="rId2"/>
  </p:sldMasterIdLst>
  <p:notesMasterIdLst>
    <p:notesMasterId r:id="rId30"/>
  </p:notesMasterIdLst>
  <p:sldIdLst>
    <p:sldId id="257" r:id="rId3"/>
    <p:sldId id="259" r:id="rId4"/>
    <p:sldId id="260" r:id="rId5"/>
    <p:sldId id="262" r:id="rId6"/>
    <p:sldId id="263" r:id="rId7"/>
    <p:sldId id="272" r:id="rId8"/>
    <p:sldId id="276" r:id="rId9"/>
    <p:sldId id="273" r:id="rId10"/>
    <p:sldId id="279" r:id="rId11"/>
    <p:sldId id="280" r:id="rId12"/>
    <p:sldId id="281" r:id="rId13"/>
    <p:sldId id="284" r:id="rId14"/>
    <p:sldId id="285" r:id="rId15"/>
    <p:sldId id="286" r:id="rId16"/>
    <p:sldId id="287" r:id="rId17"/>
    <p:sldId id="288" r:id="rId18"/>
    <p:sldId id="289" r:id="rId19"/>
    <p:sldId id="290" r:id="rId20"/>
    <p:sldId id="291" r:id="rId21"/>
    <p:sldId id="292" r:id="rId22"/>
    <p:sldId id="293" r:id="rId23"/>
    <p:sldId id="294" r:id="rId24"/>
    <p:sldId id="304" r:id="rId25"/>
    <p:sldId id="305" r:id="rId26"/>
    <p:sldId id="306" r:id="rId27"/>
    <p:sldId id="307" r:id="rId28"/>
    <p:sldId id="303" r:id="rId29"/>
  </p:sldIdLst>
  <p:sldSz cx="24387175" cy="13717588"/>
  <p:notesSz cx="6858000" cy="9144000"/>
  <p:embeddedFontLst>
    <p:embeddedFont>
      <p:font typeface="Fira Sans" panose="020B0503050000020004" pitchFamily="34" charset="0"/>
      <p:regular r:id="rId31"/>
      <p:bold r:id="rId32"/>
      <p:italic r:id="rId33"/>
      <p:boldItalic r:id="rId34"/>
    </p:embeddedFont>
    <p:embeddedFont>
      <p:font typeface="Fira Sans Light" panose="020B0403050000020004" pitchFamily="34" charset="0"/>
      <p:regular r:id="rId35"/>
      <p:bold r:id="rId36"/>
      <p:italic r:id="rId37"/>
      <p:boldItalic r:id="rId38"/>
    </p:embeddedFont>
    <p:embeddedFont>
      <p:font typeface="Fira Sans SemiBold" panose="020B0603050000020004" pitchFamily="34" charset="0"/>
      <p:regular r:id="rId39"/>
      <p:bold r:id="rId40"/>
      <p:italic r:id="rId41"/>
      <p:boldItalic r:id="rId42"/>
    </p:embeddedFont>
    <p:embeddedFont>
      <p:font typeface="Montserrat" panose="00000500000000000000" pitchFamily="2" charset="0"/>
      <p:regular r:id="rId43"/>
      <p:bold r:id="rId44"/>
      <p:italic r:id="rId45"/>
      <p:boldItalic r:id="rId46"/>
    </p:embeddedFont>
    <p:embeddedFont>
      <p:font typeface="Montserrat Light" panose="00000400000000000000" pitchFamily="2" charset="0"/>
      <p:regular r:id="rId47"/>
      <p:bold r:id="rId48"/>
      <p:italic r:id="rId49"/>
      <p:boldItalic r:id="rId50"/>
    </p:embeddedFont>
    <p:embeddedFont>
      <p:font typeface="Open Sans" panose="020B0606030504020204" pitchFamily="34" charset="0"/>
      <p:regular r:id="rId51"/>
      <p:bold r:id="rId52"/>
      <p:italic r:id="rId53"/>
      <p:boldItalic r:id="rId54"/>
    </p:embeddedFont>
    <p:embeddedFont>
      <p:font typeface="Open Sans SemiBold" panose="020B0706030804020204" pitchFamily="34" charset="0"/>
      <p:regular r:id="rId55"/>
      <p:bold r:id="rId56"/>
      <p:italic r:id="rId57"/>
      <p:boldItalic r:id="rId58"/>
    </p:embeddedFont>
    <p:embeddedFont>
      <p:font typeface="Questrial" pitchFamily="2" charset="0"/>
      <p:regular r:id="rId59"/>
    </p:embeddedFont>
    <p:embeddedFont>
      <p:font typeface="Roboto" panose="02000000000000000000" pitchFamily="2" charset="0"/>
      <p:regular r:id="rId60"/>
      <p:bold r:id="rId61"/>
      <p:italic r:id="rId62"/>
      <p:boldItalic r:id="rId6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97" roundtripDataSignature="AMtx7mjpAC+ZTvWXYZApTOEEVyNKRxwBSg=="/>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rika Yandapalli" initials="HY" lastIdx="1" clrIdx="0">
    <p:extLst>
      <p:ext uri="{19B8F6BF-5375-455C-9EA6-DF929625EA0E}">
        <p15:presenceInfo xmlns:p15="http://schemas.microsoft.com/office/powerpoint/2012/main" userId="47d8609ea5afd07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386"/>
    <p:restoredTop sz="94639"/>
  </p:normalViewPr>
  <p:slideViewPr>
    <p:cSldViewPr snapToGrid="0">
      <p:cViewPr varScale="1">
        <p:scale>
          <a:sx n="41" d="100"/>
          <a:sy n="41" d="100"/>
        </p:scale>
        <p:origin x="792" y="3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font" Target="fonts/font12.fntdata"/><Relationship Id="rId47" Type="http://schemas.openxmlformats.org/officeDocument/2006/relationships/font" Target="fonts/font17.fntdata"/><Relationship Id="rId63" Type="http://schemas.openxmlformats.org/officeDocument/2006/relationships/font" Target="fonts/font33.fntdata"/><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font" Target="fonts/font2.fntdata"/><Relationship Id="rId37" Type="http://schemas.openxmlformats.org/officeDocument/2006/relationships/font" Target="fonts/font7.fntdata"/><Relationship Id="rId40" Type="http://schemas.openxmlformats.org/officeDocument/2006/relationships/font" Target="fonts/font10.fntdata"/><Relationship Id="rId45" Type="http://schemas.openxmlformats.org/officeDocument/2006/relationships/font" Target="fonts/font15.fntdata"/><Relationship Id="rId53" Type="http://schemas.openxmlformats.org/officeDocument/2006/relationships/font" Target="fonts/font23.fntdata"/><Relationship Id="rId58" Type="http://schemas.openxmlformats.org/officeDocument/2006/relationships/font" Target="fonts/font28.fntdata"/><Relationship Id="rId102" Type="http://schemas.openxmlformats.org/officeDocument/2006/relationships/tableStyles" Target="tableStyles.xml"/><Relationship Id="rId5" Type="http://schemas.openxmlformats.org/officeDocument/2006/relationships/slide" Target="slides/slide3.xml"/><Relationship Id="rId61" Type="http://schemas.openxmlformats.org/officeDocument/2006/relationships/font" Target="fonts/font31.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notesMaster" Target="notesMasters/notesMaster1.xml"/><Relationship Id="rId35" Type="http://schemas.openxmlformats.org/officeDocument/2006/relationships/font" Target="fonts/font5.fntdata"/><Relationship Id="rId43" Type="http://schemas.openxmlformats.org/officeDocument/2006/relationships/font" Target="fonts/font13.fntdata"/><Relationship Id="rId48" Type="http://schemas.openxmlformats.org/officeDocument/2006/relationships/font" Target="fonts/font18.fntdata"/><Relationship Id="rId56" Type="http://schemas.openxmlformats.org/officeDocument/2006/relationships/font" Target="fonts/font26.fntdata"/><Relationship Id="rId100" Type="http://schemas.openxmlformats.org/officeDocument/2006/relationships/viewProps" Target="viewProps.xml"/><Relationship Id="rId8" Type="http://schemas.openxmlformats.org/officeDocument/2006/relationships/slide" Target="slides/slide6.xml"/><Relationship Id="rId51" Type="http://schemas.openxmlformats.org/officeDocument/2006/relationships/font" Target="fonts/font21.fntdata"/><Relationship Id="rId98" Type="http://schemas.openxmlformats.org/officeDocument/2006/relationships/commentAuthors" Target="commentAuthor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3.fntdata"/><Relationship Id="rId38" Type="http://schemas.openxmlformats.org/officeDocument/2006/relationships/font" Target="fonts/font8.fntdata"/><Relationship Id="rId46" Type="http://schemas.openxmlformats.org/officeDocument/2006/relationships/font" Target="fonts/font16.fntdata"/><Relationship Id="rId59" Type="http://schemas.openxmlformats.org/officeDocument/2006/relationships/font" Target="fonts/font29.fntdata"/><Relationship Id="rId20" Type="http://schemas.openxmlformats.org/officeDocument/2006/relationships/slide" Target="slides/slide18.xml"/><Relationship Id="rId41" Type="http://schemas.openxmlformats.org/officeDocument/2006/relationships/font" Target="fonts/font11.fntdata"/><Relationship Id="rId54" Type="http://schemas.openxmlformats.org/officeDocument/2006/relationships/font" Target="fonts/font24.fntdata"/><Relationship Id="rId62" Type="http://schemas.openxmlformats.org/officeDocument/2006/relationships/font" Target="fonts/font32.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6.fntdata"/><Relationship Id="rId49" Type="http://schemas.openxmlformats.org/officeDocument/2006/relationships/font" Target="fonts/font19.fntdata"/><Relationship Id="rId57" Type="http://schemas.openxmlformats.org/officeDocument/2006/relationships/font" Target="fonts/font27.fntdata"/><Relationship Id="rId10" Type="http://schemas.openxmlformats.org/officeDocument/2006/relationships/slide" Target="slides/slide8.xml"/><Relationship Id="rId31" Type="http://schemas.openxmlformats.org/officeDocument/2006/relationships/font" Target="fonts/font1.fntdata"/><Relationship Id="rId44" Type="http://schemas.openxmlformats.org/officeDocument/2006/relationships/font" Target="fonts/font14.fntdata"/><Relationship Id="rId52" Type="http://schemas.openxmlformats.org/officeDocument/2006/relationships/font" Target="fonts/font22.fntdata"/><Relationship Id="rId60" Type="http://schemas.openxmlformats.org/officeDocument/2006/relationships/font" Target="fonts/font30.fntdata"/><Relationship Id="rId99" Type="http://schemas.openxmlformats.org/officeDocument/2006/relationships/presProps" Target="presProps.xml"/><Relationship Id="rId10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font" Target="fonts/font9.fntdata"/><Relationship Id="rId34" Type="http://schemas.openxmlformats.org/officeDocument/2006/relationships/font" Target="fonts/font4.fntdata"/><Relationship Id="rId50" Type="http://schemas.openxmlformats.org/officeDocument/2006/relationships/font" Target="fonts/font20.fntdata"/><Relationship Id="rId55" Type="http://schemas.openxmlformats.org/officeDocument/2006/relationships/font" Target="fonts/font25.fntdata"/><Relationship Id="rId97" Type="http://customschemas.google.com/relationships/presentationmetadata" Target="metadata"/></Relationships>
</file>

<file path=ppt/media/image1.png>
</file>

<file path=ppt/media/image10.png>
</file>

<file path=ppt/media/image11.png>
</file>

<file path=ppt/media/image12.png>
</file>

<file path=ppt/media/image13.gif>
</file>

<file path=ppt/media/image14.gif>
</file>

<file path=ppt/media/image15.gif>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3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3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3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3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3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3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3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3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3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4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169441f813a_0_0: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84" name="Google Shape;684;g169441f81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5"/>
        <p:cNvGrpSpPr/>
        <p:nvPr/>
      </p:nvGrpSpPr>
      <p:grpSpPr>
        <a:xfrm>
          <a:off x="0" y="0"/>
          <a:ext cx="0" cy="0"/>
          <a:chOff x="0" y="0"/>
          <a:chExt cx="0" cy="0"/>
        </a:xfrm>
      </p:grpSpPr>
      <p:sp>
        <p:nvSpPr>
          <p:cNvPr id="1046" name="Google Shape;1046;g21f19188344_1_1885: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7" name="Google Shape;1047;g21f19188344_1_1885:notes"/>
          <p:cNvSpPr>
            <a:spLocks noGrp="1" noRot="1" noChangeAspect="1"/>
          </p:cNvSpPr>
          <p:nvPr>
            <p:ph type="sldImg" idx="2"/>
          </p:nvPr>
        </p:nvSpPr>
        <p:spPr>
          <a:xfrm>
            <a:off x="685758"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1"/>
        <p:cNvGrpSpPr/>
        <p:nvPr/>
      </p:nvGrpSpPr>
      <p:grpSpPr>
        <a:xfrm>
          <a:off x="0" y="0"/>
          <a:ext cx="0" cy="0"/>
          <a:chOff x="0" y="0"/>
          <a:chExt cx="0" cy="0"/>
        </a:xfrm>
      </p:grpSpPr>
      <p:sp>
        <p:nvSpPr>
          <p:cNvPr id="1052" name="Google Shape;1052;g15c39601329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53" name="Google Shape;1053;g15c39601329_0_15:notes"/>
          <p:cNvSpPr>
            <a:spLocks noGrp="1" noRot="1" noChangeAspect="1"/>
          </p:cNvSpPr>
          <p:nvPr>
            <p:ph type="sldImg" idx="2"/>
          </p:nvPr>
        </p:nvSpPr>
        <p:spPr>
          <a:xfrm>
            <a:off x="685758"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9"/>
        <p:cNvGrpSpPr/>
        <p:nvPr/>
      </p:nvGrpSpPr>
      <p:grpSpPr>
        <a:xfrm>
          <a:off x="0" y="0"/>
          <a:ext cx="0" cy="0"/>
          <a:chOff x="0" y="0"/>
          <a:chExt cx="0" cy="0"/>
        </a:xfrm>
      </p:grpSpPr>
      <p:sp>
        <p:nvSpPr>
          <p:cNvPr id="1070" name="Google Shape;1070;g21f19188344_1_246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1" name="Google Shape;1071;g21f19188344_1_246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4"/>
        <p:cNvGrpSpPr/>
        <p:nvPr/>
      </p:nvGrpSpPr>
      <p:grpSpPr>
        <a:xfrm>
          <a:off x="0" y="0"/>
          <a:ext cx="0" cy="0"/>
          <a:chOff x="0" y="0"/>
          <a:chExt cx="0" cy="0"/>
        </a:xfrm>
      </p:grpSpPr>
      <p:sp>
        <p:nvSpPr>
          <p:cNvPr id="1075" name="Google Shape;1075;g21f19188344_1_2466: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76" name="Google Shape;1076;g21f19188344_1_2466:notes"/>
          <p:cNvSpPr>
            <a:spLocks noGrp="1" noRot="1" noChangeAspect="1"/>
          </p:cNvSpPr>
          <p:nvPr>
            <p:ph type="sldImg" idx="2"/>
          </p:nvPr>
        </p:nvSpPr>
        <p:spPr>
          <a:xfrm>
            <a:off x="685758"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0"/>
        <p:cNvGrpSpPr/>
        <p:nvPr/>
      </p:nvGrpSpPr>
      <p:grpSpPr>
        <a:xfrm>
          <a:off x="0" y="0"/>
          <a:ext cx="0" cy="0"/>
          <a:chOff x="0" y="0"/>
          <a:chExt cx="0" cy="0"/>
        </a:xfrm>
      </p:grpSpPr>
      <p:sp>
        <p:nvSpPr>
          <p:cNvPr id="1081" name="Google Shape;1081;g19b7999d21d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82" name="Google Shape;1082;g19b7999d21d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6"/>
        <p:cNvGrpSpPr/>
        <p:nvPr/>
      </p:nvGrpSpPr>
      <p:grpSpPr>
        <a:xfrm>
          <a:off x="0" y="0"/>
          <a:ext cx="0" cy="0"/>
          <a:chOff x="0" y="0"/>
          <a:chExt cx="0" cy="0"/>
        </a:xfrm>
      </p:grpSpPr>
      <p:sp>
        <p:nvSpPr>
          <p:cNvPr id="1087" name="Google Shape;1087;g19a6a92a9f5_0_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88" name="Google Shape;1088;g19a6a92a9f5_0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1"/>
        <p:cNvGrpSpPr/>
        <p:nvPr/>
      </p:nvGrpSpPr>
      <p:grpSpPr>
        <a:xfrm>
          <a:off x="0" y="0"/>
          <a:ext cx="0" cy="0"/>
          <a:chOff x="0" y="0"/>
          <a:chExt cx="0" cy="0"/>
        </a:xfrm>
      </p:grpSpPr>
      <p:sp>
        <p:nvSpPr>
          <p:cNvPr id="1092" name="Google Shape;1092;g19b7999d21d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93" name="Google Shape;1093;g19b7999d21d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7"/>
        <p:cNvGrpSpPr/>
        <p:nvPr/>
      </p:nvGrpSpPr>
      <p:grpSpPr>
        <a:xfrm>
          <a:off x="0" y="0"/>
          <a:ext cx="0" cy="0"/>
          <a:chOff x="0" y="0"/>
          <a:chExt cx="0" cy="0"/>
        </a:xfrm>
      </p:grpSpPr>
      <p:sp>
        <p:nvSpPr>
          <p:cNvPr id="1098" name="Google Shape;1098;g21f19188344_1_3079: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99" name="Google Shape;1099;g21f19188344_1_307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
        <p:cNvGrpSpPr/>
        <p:nvPr/>
      </p:nvGrpSpPr>
      <p:grpSpPr>
        <a:xfrm>
          <a:off x="0" y="0"/>
          <a:ext cx="0" cy="0"/>
          <a:chOff x="0" y="0"/>
          <a:chExt cx="0" cy="0"/>
        </a:xfrm>
      </p:grpSpPr>
      <p:sp>
        <p:nvSpPr>
          <p:cNvPr id="1112" name="Google Shape;1112;g21f19188344_1_3033: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3" name="Google Shape;1113;g21f19188344_1_3033:notes"/>
          <p:cNvSpPr>
            <a:spLocks noGrp="1" noRot="1" noChangeAspect="1"/>
          </p:cNvSpPr>
          <p:nvPr>
            <p:ph type="sldImg" idx="2"/>
          </p:nvPr>
        </p:nvSpPr>
        <p:spPr>
          <a:xfrm>
            <a:off x="685758"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7"/>
        <p:cNvGrpSpPr/>
        <p:nvPr/>
      </p:nvGrpSpPr>
      <p:grpSpPr>
        <a:xfrm>
          <a:off x="0" y="0"/>
          <a:ext cx="0" cy="0"/>
          <a:chOff x="0" y="0"/>
          <a:chExt cx="0" cy="0"/>
        </a:xfrm>
      </p:grpSpPr>
      <p:sp>
        <p:nvSpPr>
          <p:cNvPr id="1118" name="Google Shape;1118;g21f19188344_1_3038: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19" name="Google Shape;1119;g21f19188344_1_30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152c1ec1c0a_0_7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49" name="Google Shape;849;g152c1ec1c0a_0_7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2"/>
        <p:cNvGrpSpPr/>
        <p:nvPr/>
      </p:nvGrpSpPr>
      <p:grpSpPr>
        <a:xfrm>
          <a:off x="0" y="0"/>
          <a:ext cx="0" cy="0"/>
          <a:chOff x="0" y="0"/>
          <a:chExt cx="0" cy="0"/>
        </a:xfrm>
      </p:grpSpPr>
      <p:sp>
        <p:nvSpPr>
          <p:cNvPr id="1123" name="Google Shape;1123;g21f19188344_1_3042: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4" name="Google Shape;1124;g21f19188344_1_3042:notes"/>
          <p:cNvSpPr>
            <a:spLocks noGrp="1" noRot="1" noChangeAspect="1"/>
          </p:cNvSpPr>
          <p:nvPr>
            <p:ph type="sldImg" idx="2"/>
          </p:nvPr>
        </p:nvSpPr>
        <p:spPr>
          <a:xfrm>
            <a:off x="685758"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8"/>
        <p:cNvGrpSpPr/>
        <p:nvPr/>
      </p:nvGrpSpPr>
      <p:grpSpPr>
        <a:xfrm>
          <a:off x="0" y="0"/>
          <a:ext cx="0" cy="0"/>
          <a:chOff x="0" y="0"/>
          <a:chExt cx="0" cy="0"/>
        </a:xfrm>
      </p:grpSpPr>
      <p:sp>
        <p:nvSpPr>
          <p:cNvPr id="1129" name="Google Shape;1129;g21f19188344_1_304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30" name="Google Shape;1130;g21f19188344_1_304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9"/>
        <p:cNvGrpSpPr/>
        <p:nvPr/>
      </p:nvGrpSpPr>
      <p:grpSpPr>
        <a:xfrm>
          <a:off x="0" y="0"/>
          <a:ext cx="0" cy="0"/>
          <a:chOff x="0" y="0"/>
          <a:chExt cx="0" cy="0"/>
        </a:xfrm>
      </p:grpSpPr>
      <p:sp>
        <p:nvSpPr>
          <p:cNvPr id="1140" name="Google Shape;1140;g21f19188344_1_3057: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41" name="Google Shape;1141;g21f19188344_1_3057:notes"/>
          <p:cNvSpPr>
            <a:spLocks noGrp="1" noRot="1" noChangeAspect="1"/>
          </p:cNvSpPr>
          <p:nvPr>
            <p:ph type="sldImg" idx="2"/>
          </p:nvPr>
        </p:nvSpPr>
        <p:spPr>
          <a:xfrm>
            <a:off x="685758"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21f19188344_1_367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8" name="Google Shape;1198;g21f19188344_1_3670:notes"/>
          <p:cNvSpPr>
            <a:spLocks noGrp="1" noRot="1" noChangeAspect="1"/>
          </p:cNvSpPr>
          <p:nvPr>
            <p:ph type="sldImg" idx="2"/>
          </p:nvPr>
        </p:nvSpPr>
        <p:spPr>
          <a:xfrm>
            <a:off x="685758"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3"/>
        <p:cNvGrpSpPr/>
        <p:nvPr/>
      </p:nvGrpSpPr>
      <p:grpSpPr>
        <a:xfrm>
          <a:off x="0" y="0"/>
          <a:ext cx="0" cy="0"/>
          <a:chOff x="0" y="0"/>
          <a:chExt cx="0" cy="0"/>
        </a:xfrm>
      </p:grpSpPr>
      <p:sp>
        <p:nvSpPr>
          <p:cNvPr id="874" name="Google Shape;874;g152c1ec1c0a_0_96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875" name="Google Shape;875;g152c1ec1c0a_0_96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15be8add958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07" name="Google Shape;907;g15be8add958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1"/>
        <p:cNvGrpSpPr/>
        <p:nvPr/>
      </p:nvGrpSpPr>
      <p:grpSpPr>
        <a:xfrm>
          <a:off x="0" y="0"/>
          <a:ext cx="0" cy="0"/>
          <a:chOff x="0" y="0"/>
          <a:chExt cx="0" cy="0"/>
        </a:xfrm>
      </p:grpSpPr>
      <p:sp>
        <p:nvSpPr>
          <p:cNvPr id="912" name="Google Shape;912;g19b7999d21d_0_5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13" name="Google Shape;913;g19b7999d21d_0_5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8"/>
        <p:cNvGrpSpPr/>
        <p:nvPr/>
      </p:nvGrpSpPr>
      <p:grpSpPr>
        <a:xfrm>
          <a:off x="0" y="0"/>
          <a:ext cx="0" cy="0"/>
          <a:chOff x="0" y="0"/>
          <a:chExt cx="0" cy="0"/>
        </a:xfrm>
      </p:grpSpPr>
      <p:sp>
        <p:nvSpPr>
          <p:cNvPr id="979" name="Google Shape;979;g15be8add958_0_7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80" name="Google Shape;980;g15be8add958_0_7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21f19188344_1_130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20" name="Google Shape;1020;g21f19188344_1_130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7"/>
        <p:cNvGrpSpPr/>
        <p:nvPr/>
      </p:nvGrpSpPr>
      <p:grpSpPr>
        <a:xfrm>
          <a:off x="0" y="0"/>
          <a:ext cx="0" cy="0"/>
          <a:chOff x="0" y="0"/>
          <a:chExt cx="0" cy="0"/>
        </a:xfrm>
      </p:grpSpPr>
      <p:sp>
        <p:nvSpPr>
          <p:cNvPr id="998" name="Google Shape;998;g19b7999d21d_0_2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9" name="Google Shape;999;g19b7999d21d_0_21:notes"/>
          <p:cNvSpPr>
            <a:spLocks noGrp="1" noRot="1" noChangeAspect="1"/>
          </p:cNvSpPr>
          <p:nvPr>
            <p:ph type="sldImg" idx="2"/>
          </p:nvPr>
        </p:nvSpPr>
        <p:spPr>
          <a:xfrm>
            <a:off x="685758"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9"/>
        <p:cNvGrpSpPr/>
        <p:nvPr/>
      </p:nvGrpSpPr>
      <p:grpSpPr>
        <a:xfrm>
          <a:off x="0" y="0"/>
          <a:ext cx="0" cy="0"/>
          <a:chOff x="0" y="0"/>
          <a:chExt cx="0" cy="0"/>
        </a:xfrm>
      </p:grpSpPr>
      <p:sp>
        <p:nvSpPr>
          <p:cNvPr id="1040" name="Google Shape;1040;g21f19188344_1_1880: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41" name="Google Shape;1041;g21f19188344_1_188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Custom Layout">
  <p:cSld name="1_Custom Layout">
    <p:spTree>
      <p:nvGrpSpPr>
        <p:cNvPr id="1" name="Shape 10"/>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eam Layout: 01">
  <p:cSld name="Team Layout: 01">
    <p:spTree>
      <p:nvGrpSpPr>
        <p:cNvPr id="1" name="Shape 263"/>
        <p:cNvGrpSpPr/>
        <p:nvPr/>
      </p:nvGrpSpPr>
      <p:grpSpPr>
        <a:xfrm>
          <a:off x="0" y="0"/>
          <a:ext cx="0" cy="0"/>
          <a:chOff x="0" y="0"/>
          <a:chExt cx="0" cy="0"/>
        </a:xfrm>
      </p:grpSpPr>
      <p:sp>
        <p:nvSpPr>
          <p:cNvPr id="264" name="Google Shape;264;g13d88cdf413_0_555"/>
          <p:cNvSpPr>
            <a:spLocks noGrp="1"/>
          </p:cNvSpPr>
          <p:nvPr>
            <p:ph type="pic" idx="2"/>
          </p:nvPr>
        </p:nvSpPr>
        <p:spPr>
          <a:xfrm>
            <a:off x="7310168" y="3767101"/>
            <a:ext cx="3884700" cy="3884700"/>
          </a:xfrm>
          <a:prstGeom prst="diamond">
            <a:avLst/>
          </a:prstGeom>
          <a:solidFill>
            <a:srgbClr val="F2F2F2">
              <a:alpha val="49019"/>
            </a:srgbClr>
          </a:solidFill>
          <a:ln>
            <a:noFill/>
          </a:ln>
        </p:spPr>
      </p:sp>
      <p:sp>
        <p:nvSpPr>
          <p:cNvPr id="265" name="Google Shape;265;g13d88cdf413_0_555"/>
          <p:cNvSpPr>
            <a:spLocks noGrp="1"/>
          </p:cNvSpPr>
          <p:nvPr>
            <p:ph type="pic" idx="3"/>
          </p:nvPr>
        </p:nvSpPr>
        <p:spPr>
          <a:xfrm>
            <a:off x="13183256" y="3767103"/>
            <a:ext cx="3884700" cy="3884700"/>
          </a:xfrm>
          <a:prstGeom prst="diamond">
            <a:avLst/>
          </a:prstGeom>
          <a:solidFill>
            <a:srgbClr val="F2F2F2">
              <a:alpha val="49019"/>
            </a:srgbClr>
          </a:solidFill>
          <a:ln>
            <a:noFill/>
          </a:ln>
        </p:spPr>
      </p:sp>
      <p:sp>
        <p:nvSpPr>
          <p:cNvPr id="266" name="Google Shape;266;g13d88cdf413_0_555"/>
          <p:cNvSpPr>
            <a:spLocks noGrp="1"/>
          </p:cNvSpPr>
          <p:nvPr>
            <p:ph type="pic" idx="4"/>
          </p:nvPr>
        </p:nvSpPr>
        <p:spPr>
          <a:xfrm>
            <a:off x="19051942" y="3767103"/>
            <a:ext cx="3884700" cy="3884700"/>
          </a:xfrm>
          <a:prstGeom prst="diamond">
            <a:avLst/>
          </a:prstGeom>
          <a:solidFill>
            <a:srgbClr val="F2F2F2">
              <a:alpha val="49019"/>
            </a:srgbClr>
          </a:solidFill>
          <a:ln>
            <a:noFill/>
          </a:ln>
        </p:spPr>
      </p:sp>
      <p:sp>
        <p:nvSpPr>
          <p:cNvPr id="267" name="Google Shape;267;g13d88cdf413_0_555"/>
          <p:cNvSpPr>
            <a:spLocks noGrp="1"/>
          </p:cNvSpPr>
          <p:nvPr>
            <p:ph type="pic" idx="5"/>
          </p:nvPr>
        </p:nvSpPr>
        <p:spPr>
          <a:xfrm>
            <a:off x="1474324" y="3767101"/>
            <a:ext cx="3884700" cy="3884700"/>
          </a:xfrm>
          <a:prstGeom prst="diamond">
            <a:avLst/>
          </a:prstGeom>
          <a:solidFill>
            <a:srgbClr val="F2F2F2">
              <a:alpha val="49019"/>
            </a:srgbClr>
          </a:solidFill>
          <a:ln>
            <a:noFill/>
          </a:ln>
        </p:spPr>
      </p:sp>
      <p:sp>
        <p:nvSpPr>
          <p:cNvPr id="268" name="Google Shape;268;g13d88cdf413_0_555"/>
          <p:cNvSpPr txBox="1">
            <a:spLocks noGrp="1"/>
          </p:cNvSpPr>
          <p:nvPr>
            <p:ph type="title"/>
          </p:nvPr>
        </p:nvSpPr>
        <p:spPr>
          <a:xfrm>
            <a:off x="1676618" y="730335"/>
            <a:ext cx="21033900" cy="2651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267"/>
                                        </p:tgtEl>
                                        <p:attrNameLst>
                                          <p:attrName>style.visibility</p:attrName>
                                        </p:attrNameLst>
                                      </p:cBhvr>
                                      <p:to>
                                        <p:strVal val="visible"/>
                                      </p:to>
                                    </p:set>
                                    <p:animEffect transition="in" filter="fade">
                                      <p:cBhvr>
                                        <p:cTn id="7" dur="250"/>
                                        <p:tgtEl>
                                          <p:spTgt spid="267"/>
                                        </p:tgtEl>
                                      </p:cBhvr>
                                    </p:animEffect>
                                  </p:childTnLst>
                                </p:cTn>
                              </p:par>
                              <p:par>
                                <p:cTn id="8" presetID="10" presetClass="entr" presetSubtype="0" fill="hold" nodeType="withEffect">
                                  <p:stCondLst>
                                    <p:cond delay="500"/>
                                  </p:stCondLst>
                                  <p:childTnLst>
                                    <p:set>
                                      <p:cBhvr>
                                        <p:cTn id="9" dur="1" fill="hold">
                                          <p:stCondLst>
                                            <p:cond delay="0"/>
                                          </p:stCondLst>
                                        </p:cTn>
                                        <p:tgtEl>
                                          <p:spTgt spid="264"/>
                                        </p:tgtEl>
                                        <p:attrNameLst>
                                          <p:attrName>style.visibility</p:attrName>
                                        </p:attrNameLst>
                                      </p:cBhvr>
                                      <p:to>
                                        <p:strVal val="visible"/>
                                      </p:to>
                                    </p:set>
                                    <p:animEffect transition="in" filter="fade">
                                      <p:cBhvr>
                                        <p:cTn id="10" dur="250"/>
                                        <p:tgtEl>
                                          <p:spTgt spid="264"/>
                                        </p:tgtEl>
                                      </p:cBhvr>
                                    </p:animEffect>
                                  </p:childTnLst>
                                </p:cTn>
                              </p:par>
                              <p:par>
                                <p:cTn id="11" presetID="10" presetClass="entr" presetSubtype="0" fill="hold" nodeType="withEffect">
                                  <p:stCondLst>
                                    <p:cond delay="750"/>
                                  </p:stCondLst>
                                  <p:childTnLst>
                                    <p:set>
                                      <p:cBhvr>
                                        <p:cTn id="12" dur="1" fill="hold">
                                          <p:stCondLst>
                                            <p:cond delay="0"/>
                                          </p:stCondLst>
                                        </p:cTn>
                                        <p:tgtEl>
                                          <p:spTgt spid="265"/>
                                        </p:tgtEl>
                                        <p:attrNameLst>
                                          <p:attrName>style.visibility</p:attrName>
                                        </p:attrNameLst>
                                      </p:cBhvr>
                                      <p:to>
                                        <p:strVal val="visible"/>
                                      </p:to>
                                    </p:set>
                                    <p:animEffect transition="in" filter="fade">
                                      <p:cBhvr>
                                        <p:cTn id="13" dur="250"/>
                                        <p:tgtEl>
                                          <p:spTgt spid="265"/>
                                        </p:tgtEl>
                                      </p:cBhvr>
                                    </p:animEffect>
                                  </p:childTnLst>
                                </p:cTn>
                              </p:par>
                              <p:par>
                                <p:cTn id="14" presetID="10" presetClass="entr" presetSubtype="0" fill="hold" nodeType="withEffect">
                                  <p:stCondLst>
                                    <p:cond delay="850"/>
                                  </p:stCondLst>
                                  <p:childTnLst>
                                    <p:set>
                                      <p:cBhvr>
                                        <p:cTn id="15" dur="1" fill="hold">
                                          <p:stCondLst>
                                            <p:cond delay="0"/>
                                          </p:stCondLst>
                                        </p:cTn>
                                        <p:tgtEl>
                                          <p:spTgt spid="266"/>
                                        </p:tgtEl>
                                        <p:attrNameLst>
                                          <p:attrName>style.visibility</p:attrName>
                                        </p:attrNameLst>
                                      </p:cBhvr>
                                      <p:to>
                                        <p:strVal val="visible"/>
                                      </p:to>
                                    </p:set>
                                    <p:animEffect transition="in" filter="fade">
                                      <p:cBhvr>
                                        <p:cTn id="16" dur="250"/>
                                        <p:tgtEl>
                                          <p:spTgt spid="2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eam Layout: 04">
  <p:cSld name="Team Layout: 04">
    <p:spTree>
      <p:nvGrpSpPr>
        <p:cNvPr id="1" name="Shape 269"/>
        <p:cNvGrpSpPr/>
        <p:nvPr/>
      </p:nvGrpSpPr>
      <p:grpSpPr>
        <a:xfrm>
          <a:off x="0" y="0"/>
          <a:ext cx="0" cy="0"/>
          <a:chOff x="0" y="0"/>
          <a:chExt cx="0" cy="0"/>
        </a:xfrm>
      </p:grpSpPr>
      <p:sp>
        <p:nvSpPr>
          <p:cNvPr id="270" name="Google Shape;270;g13d88cdf413_0_561"/>
          <p:cNvSpPr>
            <a:spLocks noGrp="1"/>
          </p:cNvSpPr>
          <p:nvPr>
            <p:ph type="pic" idx="2"/>
          </p:nvPr>
        </p:nvSpPr>
        <p:spPr>
          <a:xfrm>
            <a:off x="0" y="0"/>
            <a:ext cx="4883400" cy="4590900"/>
          </a:xfrm>
          <a:prstGeom prst="rect">
            <a:avLst/>
          </a:prstGeom>
          <a:solidFill>
            <a:srgbClr val="F2F2F2"/>
          </a:solidFill>
          <a:ln>
            <a:noFill/>
          </a:ln>
        </p:spPr>
      </p:sp>
      <p:sp>
        <p:nvSpPr>
          <p:cNvPr id="271" name="Google Shape;271;g13d88cdf413_0_561"/>
          <p:cNvSpPr>
            <a:spLocks noGrp="1"/>
          </p:cNvSpPr>
          <p:nvPr>
            <p:ph type="pic" idx="3"/>
          </p:nvPr>
        </p:nvSpPr>
        <p:spPr>
          <a:xfrm>
            <a:off x="4875911" y="0"/>
            <a:ext cx="4883400" cy="4590900"/>
          </a:xfrm>
          <a:prstGeom prst="rect">
            <a:avLst/>
          </a:prstGeom>
          <a:solidFill>
            <a:srgbClr val="F2F2F2"/>
          </a:solidFill>
          <a:ln>
            <a:noFill/>
          </a:ln>
        </p:spPr>
      </p:sp>
      <p:sp>
        <p:nvSpPr>
          <p:cNvPr id="272" name="Google Shape;272;g13d88cdf413_0_561"/>
          <p:cNvSpPr>
            <a:spLocks noGrp="1"/>
          </p:cNvSpPr>
          <p:nvPr>
            <p:ph type="pic" idx="4"/>
          </p:nvPr>
        </p:nvSpPr>
        <p:spPr>
          <a:xfrm>
            <a:off x="9751822" y="0"/>
            <a:ext cx="4883400" cy="4590900"/>
          </a:xfrm>
          <a:prstGeom prst="rect">
            <a:avLst/>
          </a:prstGeom>
          <a:solidFill>
            <a:srgbClr val="F2F2F2"/>
          </a:solidFill>
          <a:ln>
            <a:noFill/>
          </a:ln>
        </p:spPr>
      </p:sp>
      <p:sp>
        <p:nvSpPr>
          <p:cNvPr id="273" name="Google Shape;273;g13d88cdf413_0_561"/>
          <p:cNvSpPr>
            <a:spLocks noGrp="1"/>
          </p:cNvSpPr>
          <p:nvPr>
            <p:ph type="pic" idx="5"/>
          </p:nvPr>
        </p:nvSpPr>
        <p:spPr>
          <a:xfrm>
            <a:off x="14627732" y="0"/>
            <a:ext cx="4883400" cy="4590900"/>
          </a:xfrm>
          <a:prstGeom prst="rect">
            <a:avLst/>
          </a:prstGeom>
          <a:solidFill>
            <a:srgbClr val="F2F2F2"/>
          </a:solidFill>
          <a:ln>
            <a:noFill/>
          </a:ln>
        </p:spPr>
      </p:sp>
      <p:sp>
        <p:nvSpPr>
          <p:cNvPr id="274" name="Google Shape;274;g13d88cdf413_0_561"/>
          <p:cNvSpPr>
            <a:spLocks noGrp="1"/>
          </p:cNvSpPr>
          <p:nvPr>
            <p:ph type="pic" idx="6"/>
          </p:nvPr>
        </p:nvSpPr>
        <p:spPr>
          <a:xfrm>
            <a:off x="19503643" y="0"/>
            <a:ext cx="4883400" cy="4590900"/>
          </a:xfrm>
          <a:prstGeom prst="rect">
            <a:avLst/>
          </a:prstGeom>
          <a:solidFill>
            <a:srgbClr val="F2F2F2"/>
          </a:solidFill>
          <a:ln>
            <a:noFill/>
          </a:ln>
        </p:spPr>
      </p:sp>
      <p:sp>
        <p:nvSpPr>
          <p:cNvPr id="275" name="Google Shape;275;g13d88cdf413_0_561"/>
          <p:cNvSpPr>
            <a:spLocks noGrp="1"/>
          </p:cNvSpPr>
          <p:nvPr>
            <p:ph type="pic" idx="7"/>
          </p:nvPr>
        </p:nvSpPr>
        <p:spPr>
          <a:xfrm>
            <a:off x="0" y="4563380"/>
            <a:ext cx="4883400" cy="4590900"/>
          </a:xfrm>
          <a:prstGeom prst="rect">
            <a:avLst/>
          </a:prstGeom>
          <a:solidFill>
            <a:srgbClr val="F2F2F2"/>
          </a:solidFill>
          <a:ln>
            <a:noFill/>
          </a:ln>
        </p:spPr>
      </p:sp>
      <p:sp>
        <p:nvSpPr>
          <p:cNvPr id="276" name="Google Shape;276;g13d88cdf413_0_561"/>
          <p:cNvSpPr>
            <a:spLocks noGrp="1"/>
          </p:cNvSpPr>
          <p:nvPr>
            <p:ph type="pic" idx="8"/>
          </p:nvPr>
        </p:nvSpPr>
        <p:spPr>
          <a:xfrm>
            <a:off x="4875911" y="4563380"/>
            <a:ext cx="4883400" cy="4590900"/>
          </a:xfrm>
          <a:prstGeom prst="rect">
            <a:avLst/>
          </a:prstGeom>
          <a:solidFill>
            <a:srgbClr val="F2F2F2"/>
          </a:solidFill>
          <a:ln>
            <a:noFill/>
          </a:ln>
        </p:spPr>
      </p:sp>
      <p:sp>
        <p:nvSpPr>
          <p:cNvPr id="277" name="Google Shape;277;g13d88cdf413_0_561"/>
          <p:cNvSpPr>
            <a:spLocks noGrp="1"/>
          </p:cNvSpPr>
          <p:nvPr>
            <p:ph type="pic" idx="9"/>
          </p:nvPr>
        </p:nvSpPr>
        <p:spPr>
          <a:xfrm>
            <a:off x="9751822" y="4563380"/>
            <a:ext cx="4883400" cy="4590900"/>
          </a:xfrm>
          <a:prstGeom prst="rect">
            <a:avLst/>
          </a:prstGeom>
          <a:solidFill>
            <a:srgbClr val="F2F2F2"/>
          </a:solidFill>
          <a:ln>
            <a:noFill/>
          </a:ln>
        </p:spPr>
      </p:sp>
      <p:sp>
        <p:nvSpPr>
          <p:cNvPr id="278" name="Google Shape;278;g13d88cdf413_0_561"/>
          <p:cNvSpPr>
            <a:spLocks noGrp="1"/>
          </p:cNvSpPr>
          <p:nvPr>
            <p:ph type="pic" idx="13"/>
          </p:nvPr>
        </p:nvSpPr>
        <p:spPr>
          <a:xfrm>
            <a:off x="14627732" y="4563380"/>
            <a:ext cx="4883400" cy="4590900"/>
          </a:xfrm>
          <a:prstGeom prst="rect">
            <a:avLst/>
          </a:prstGeom>
          <a:solidFill>
            <a:srgbClr val="F2F2F2"/>
          </a:solidFill>
          <a:ln>
            <a:noFill/>
          </a:ln>
        </p:spPr>
      </p:sp>
      <p:sp>
        <p:nvSpPr>
          <p:cNvPr id="279" name="Google Shape;279;g13d88cdf413_0_561"/>
          <p:cNvSpPr>
            <a:spLocks noGrp="1"/>
          </p:cNvSpPr>
          <p:nvPr>
            <p:ph type="pic" idx="14"/>
          </p:nvPr>
        </p:nvSpPr>
        <p:spPr>
          <a:xfrm>
            <a:off x="19503643" y="4563380"/>
            <a:ext cx="4883400" cy="4590900"/>
          </a:xfrm>
          <a:prstGeom prst="rect">
            <a:avLst/>
          </a:prstGeom>
          <a:solidFill>
            <a:srgbClr val="F2F2F2"/>
          </a:solidFill>
          <a:ln>
            <a:noFill/>
          </a:ln>
        </p:spPr>
      </p:sp>
      <p:sp>
        <p:nvSpPr>
          <p:cNvPr id="280" name="Google Shape;280;g13d88cdf413_0_561"/>
          <p:cNvSpPr>
            <a:spLocks noGrp="1"/>
          </p:cNvSpPr>
          <p:nvPr>
            <p:ph type="pic" idx="15"/>
          </p:nvPr>
        </p:nvSpPr>
        <p:spPr>
          <a:xfrm>
            <a:off x="0" y="9126760"/>
            <a:ext cx="4883400" cy="4590900"/>
          </a:xfrm>
          <a:prstGeom prst="rect">
            <a:avLst/>
          </a:prstGeom>
          <a:solidFill>
            <a:srgbClr val="F2F2F2"/>
          </a:solidFill>
          <a:ln>
            <a:noFill/>
          </a:ln>
        </p:spPr>
      </p:sp>
      <p:sp>
        <p:nvSpPr>
          <p:cNvPr id="281" name="Google Shape;281;g13d88cdf413_0_561"/>
          <p:cNvSpPr>
            <a:spLocks noGrp="1"/>
          </p:cNvSpPr>
          <p:nvPr>
            <p:ph type="pic" idx="16"/>
          </p:nvPr>
        </p:nvSpPr>
        <p:spPr>
          <a:xfrm>
            <a:off x="4875911" y="9126760"/>
            <a:ext cx="4883400" cy="4590900"/>
          </a:xfrm>
          <a:prstGeom prst="rect">
            <a:avLst/>
          </a:prstGeom>
          <a:solidFill>
            <a:srgbClr val="F2F2F2"/>
          </a:solidFill>
          <a:ln>
            <a:noFill/>
          </a:ln>
        </p:spPr>
      </p:sp>
      <p:sp>
        <p:nvSpPr>
          <p:cNvPr id="282" name="Google Shape;282;g13d88cdf413_0_561"/>
          <p:cNvSpPr>
            <a:spLocks noGrp="1"/>
          </p:cNvSpPr>
          <p:nvPr>
            <p:ph type="pic" idx="17"/>
          </p:nvPr>
        </p:nvSpPr>
        <p:spPr>
          <a:xfrm>
            <a:off x="9751822" y="9126760"/>
            <a:ext cx="4883400" cy="4590900"/>
          </a:xfrm>
          <a:prstGeom prst="rect">
            <a:avLst/>
          </a:prstGeom>
          <a:solidFill>
            <a:srgbClr val="F2F2F2"/>
          </a:solidFill>
          <a:ln>
            <a:noFill/>
          </a:ln>
        </p:spPr>
      </p:sp>
      <p:sp>
        <p:nvSpPr>
          <p:cNvPr id="283" name="Google Shape;283;g13d88cdf413_0_561"/>
          <p:cNvSpPr>
            <a:spLocks noGrp="1"/>
          </p:cNvSpPr>
          <p:nvPr>
            <p:ph type="pic" idx="18"/>
          </p:nvPr>
        </p:nvSpPr>
        <p:spPr>
          <a:xfrm>
            <a:off x="14627732" y="9126760"/>
            <a:ext cx="4883400" cy="4590900"/>
          </a:xfrm>
          <a:prstGeom prst="rect">
            <a:avLst/>
          </a:prstGeom>
          <a:solidFill>
            <a:srgbClr val="F2F2F2"/>
          </a:solidFill>
          <a:ln>
            <a:noFill/>
          </a:ln>
        </p:spPr>
      </p:sp>
      <p:sp>
        <p:nvSpPr>
          <p:cNvPr id="284" name="Google Shape;284;g13d88cdf413_0_561"/>
          <p:cNvSpPr>
            <a:spLocks noGrp="1"/>
          </p:cNvSpPr>
          <p:nvPr>
            <p:ph type="pic" idx="19"/>
          </p:nvPr>
        </p:nvSpPr>
        <p:spPr>
          <a:xfrm>
            <a:off x="19503643" y="9126760"/>
            <a:ext cx="4883400" cy="4590900"/>
          </a:xfrm>
          <a:prstGeom prst="rect">
            <a:avLst/>
          </a:prstGeom>
          <a:solidFill>
            <a:srgbClr val="F2F2F2"/>
          </a:solidFill>
          <a:ln>
            <a:no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1_Blank">
  <p:cSld name="1_Blank">
    <p:spTree>
      <p:nvGrpSpPr>
        <p:cNvPr id="1" name="Shape 285"/>
        <p:cNvGrpSpPr/>
        <p:nvPr/>
      </p:nvGrpSpPr>
      <p:grpSpPr>
        <a:xfrm>
          <a:off x="0" y="0"/>
          <a:ext cx="0" cy="0"/>
          <a:chOff x="0" y="0"/>
          <a:chExt cx="0" cy="0"/>
        </a:xfrm>
      </p:grpSpPr>
      <p:sp>
        <p:nvSpPr>
          <p:cNvPr id="286" name="Google Shape;286;g13d88cdf413_0_577"/>
          <p:cNvSpPr>
            <a:spLocks noGrp="1"/>
          </p:cNvSpPr>
          <p:nvPr>
            <p:ph type="pic" idx="2"/>
          </p:nvPr>
        </p:nvSpPr>
        <p:spPr>
          <a:xfrm>
            <a:off x="0" y="0"/>
            <a:ext cx="4068600" cy="4572600"/>
          </a:xfrm>
          <a:prstGeom prst="rect">
            <a:avLst/>
          </a:prstGeom>
          <a:noFill/>
          <a:ln>
            <a:noFill/>
          </a:ln>
        </p:spPr>
      </p:sp>
      <p:sp>
        <p:nvSpPr>
          <p:cNvPr id="287" name="Google Shape;287;g13d88cdf413_0_577"/>
          <p:cNvSpPr>
            <a:spLocks noGrp="1"/>
          </p:cNvSpPr>
          <p:nvPr>
            <p:ph type="pic" idx="3"/>
          </p:nvPr>
        </p:nvSpPr>
        <p:spPr>
          <a:xfrm>
            <a:off x="0" y="4572525"/>
            <a:ext cx="4068600" cy="4572600"/>
          </a:xfrm>
          <a:prstGeom prst="rect">
            <a:avLst/>
          </a:prstGeom>
          <a:noFill/>
          <a:ln>
            <a:noFill/>
          </a:ln>
        </p:spPr>
      </p:sp>
      <p:sp>
        <p:nvSpPr>
          <p:cNvPr id="288" name="Google Shape;288;g13d88cdf413_0_577"/>
          <p:cNvSpPr>
            <a:spLocks noGrp="1"/>
          </p:cNvSpPr>
          <p:nvPr>
            <p:ph type="pic" idx="4"/>
          </p:nvPr>
        </p:nvSpPr>
        <p:spPr>
          <a:xfrm>
            <a:off x="0" y="9145050"/>
            <a:ext cx="4068600" cy="4572600"/>
          </a:xfrm>
          <a:prstGeom prst="rect">
            <a:avLst/>
          </a:prstGeom>
          <a:noFill/>
          <a:ln>
            <a:noFill/>
          </a:ln>
        </p:spPr>
      </p:sp>
      <p:sp>
        <p:nvSpPr>
          <p:cNvPr id="289" name="Google Shape;289;g13d88cdf413_0_577"/>
          <p:cNvSpPr>
            <a:spLocks noGrp="1"/>
          </p:cNvSpPr>
          <p:nvPr>
            <p:ph type="pic" idx="5"/>
          </p:nvPr>
        </p:nvSpPr>
        <p:spPr>
          <a:xfrm>
            <a:off x="4075169" y="0"/>
            <a:ext cx="4068600" cy="4572600"/>
          </a:xfrm>
          <a:prstGeom prst="rect">
            <a:avLst/>
          </a:prstGeom>
          <a:noFill/>
          <a:ln>
            <a:noFill/>
          </a:ln>
        </p:spPr>
      </p:sp>
      <p:sp>
        <p:nvSpPr>
          <p:cNvPr id="290" name="Google Shape;290;g13d88cdf413_0_577"/>
          <p:cNvSpPr>
            <a:spLocks noGrp="1"/>
          </p:cNvSpPr>
          <p:nvPr>
            <p:ph type="pic" idx="6"/>
          </p:nvPr>
        </p:nvSpPr>
        <p:spPr>
          <a:xfrm>
            <a:off x="4075169" y="4572525"/>
            <a:ext cx="4068600" cy="4572600"/>
          </a:xfrm>
          <a:prstGeom prst="rect">
            <a:avLst/>
          </a:prstGeom>
          <a:noFill/>
          <a:ln>
            <a:noFill/>
          </a:ln>
        </p:spPr>
      </p:sp>
      <p:sp>
        <p:nvSpPr>
          <p:cNvPr id="291" name="Google Shape;291;g13d88cdf413_0_577"/>
          <p:cNvSpPr>
            <a:spLocks noGrp="1"/>
          </p:cNvSpPr>
          <p:nvPr>
            <p:ph type="pic" idx="7"/>
          </p:nvPr>
        </p:nvSpPr>
        <p:spPr>
          <a:xfrm>
            <a:off x="4075169" y="9145050"/>
            <a:ext cx="4068600" cy="4572600"/>
          </a:xfrm>
          <a:prstGeom prst="rect">
            <a:avLst/>
          </a:prstGeom>
          <a:noFill/>
          <a:ln>
            <a:noFill/>
          </a:ln>
        </p:spPr>
      </p:sp>
      <p:sp>
        <p:nvSpPr>
          <p:cNvPr id="292" name="Google Shape;292;g13d88cdf413_0_577"/>
          <p:cNvSpPr>
            <a:spLocks noGrp="1"/>
          </p:cNvSpPr>
          <p:nvPr>
            <p:ph type="pic" idx="8"/>
          </p:nvPr>
        </p:nvSpPr>
        <p:spPr>
          <a:xfrm>
            <a:off x="8143698" y="0"/>
            <a:ext cx="4068600" cy="4572600"/>
          </a:xfrm>
          <a:prstGeom prst="rect">
            <a:avLst/>
          </a:prstGeom>
          <a:noFill/>
          <a:ln>
            <a:noFill/>
          </a:ln>
        </p:spPr>
      </p:sp>
      <p:sp>
        <p:nvSpPr>
          <p:cNvPr id="293" name="Google Shape;293;g13d88cdf413_0_577"/>
          <p:cNvSpPr>
            <a:spLocks noGrp="1"/>
          </p:cNvSpPr>
          <p:nvPr>
            <p:ph type="pic" idx="9"/>
          </p:nvPr>
        </p:nvSpPr>
        <p:spPr>
          <a:xfrm>
            <a:off x="8143698" y="4572525"/>
            <a:ext cx="4068600" cy="4572600"/>
          </a:xfrm>
          <a:prstGeom prst="rect">
            <a:avLst/>
          </a:prstGeom>
          <a:noFill/>
          <a:ln>
            <a:noFill/>
          </a:ln>
        </p:spPr>
      </p:sp>
      <p:sp>
        <p:nvSpPr>
          <p:cNvPr id="294" name="Google Shape;294;g13d88cdf413_0_577"/>
          <p:cNvSpPr>
            <a:spLocks noGrp="1"/>
          </p:cNvSpPr>
          <p:nvPr>
            <p:ph type="pic" idx="13"/>
          </p:nvPr>
        </p:nvSpPr>
        <p:spPr>
          <a:xfrm>
            <a:off x="8143698" y="9145050"/>
            <a:ext cx="4068600" cy="4572600"/>
          </a:xfrm>
          <a:prstGeom prst="rect">
            <a:avLst/>
          </a:prstGeom>
          <a:noFill/>
          <a:ln>
            <a:noFill/>
          </a:ln>
        </p:spPr>
      </p:sp>
      <p:sp>
        <p:nvSpPr>
          <p:cNvPr id="295" name="Google Shape;295;g13d88cdf413_0_577"/>
          <p:cNvSpPr>
            <a:spLocks noGrp="1"/>
          </p:cNvSpPr>
          <p:nvPr>
            <p:ph type="pic" idx="14"/>
          </p:nvPr>
        </p:nvSpPr>
        <p:spPr>
          <a:xfrm>
            <a:off x="12218867" y="0"/>
            <a:ext cx="4068600" cy="4572600"/>
          </a:xfrm>
          <a:prstGeom prst="rect">
            <a:avLst/>
          </a:prstGeom>
          <a:noFill/>
          <a:ln>
            <a:noFill/>
          </a:ln>
        </p:spPr>
      </p:sp>
      <p:sp>
        <p:nvSpPr>
          <p:cNvPr id="296" name="Google Shape;296;g13d88cdf413_0_577"/>
          <p:cNvSpPr>
            <a:spLocks noGrp="1"/>
          </p:cNvSpPr>
          <p:nvPr>
            <p:ph type="pic" idx="15"/>
          </p:nvPr>
        </p:nvSpPr>
        <p:spPr>
          <a:xfrm>
            <a:off x="12218867" y="4572525"/>
            <a:ext cx="4068600" cy="4572600"/>
          </a:xfrm>
          <a:prstGeom prst="rect">
            <a:avLst/>
          </a:prstGeom>
          <a:noFill/>
          <a:ln>
            <a:noFill/>
          </a:ln>
        </p:spPr>
      </p:sp>
      <p:sp>
        <p:nvSpPr>
          <p:cNvPr id="297" name="Google Shape;297;g13d88cdf413_0_577"/>
          <p:cNvSpPr>
            <a:spLocks noGrp="1"/>
          </p:cNvSpPr>
          <p:nvPr>
            <p:ph type="pic" idx="16"/>
          </p:nvPr>
        </p:nvSpPr>
        <p:spPr>
          <a:xfrm>
            <a:off x="12218867" y="9145050"/>
            <a:ext cx="4068600" cy="4572600"/>
          </a:xfrm>
          <a:prstGeom prst="rect">
            <a:avLst/>
          </a:prstGeom>
          <a:noFill/>
          <a:ln>
            <a:noFill/>
          </a:ln>
        </p:spPr>
      </p:sp>
      <p:sp>
        <p:nvSpPr>
          <p:cNvPr id="298" name="Google Shape;298;g13d88cdf413_0_577"/>
          <p:cNvSpPr>
            <a:spLocks noGrp="1"/>
          </p:cNvSpPr>
          <p:nvPr>
            <p:ph type="pic" idx="17"/>
          </p:nvPr>
        </p:nvSpPr>
        <p:spPr>
          <a:xfrm>
            <a:off x="16280758" y="0"/>
            <a:ext cx="4068600" cy="4572600"/>
          </a:xfrm>
          <a:prstGeom prst="rect">
            <a:avLst/>
          </a:prstGeom>
          <a:noFill/>
          <a:ln>
            <a:noFill/>
          </a:ln>
        </p:spPr>
      </p:sp>
      <p:sp>
        <p:nvSpPr>
          <p:cNvPr id="299" name="Google Shape;299;g13d88cdf413_0_577"/>
          <p:cNvSpPr>
            <a:spLocks noGrp="1"/>
          </p:cNvSpPr>
          <p:nvPr>
            <p:ph type="pic" idx="18"/>
          </p:nvPr>
        </p:nvSpPr>
        <p:spPr>
          <a:xfrm>
            <a:off x="16280758" y="4572525"/>
            <a:ext cx="4068600" cy="4572600"/>
          </a:xfrm>
          <a:prstGeom prst="rect">
            <a:avLst/>
          </a:prstGeom>
          <a:noFill/>
          <a:ln>
            <a:noFill/>
          </a:ln>
        </p:spPr>
      </p:sp>
      <p:sp>
        <p:nvSpPr>
          <p:cNvPr id="300" name="Google Shape;300;g13d88cdf413_0_577"/>
          <p:cNvSpPr>
            <a:spLocks noGrp="1"/>
          </p:cNvSpPr>
          <p:nvPr>
            <p:ph type="pic" idx="19"/>
          </p:nvPr>
        </p:nvSpPr>
        <p:spPr>
          <a:xfrm>
            <a:off x="16280758" y="9145050"/>
            <a:ext cx="4068600" cy="4572600"/>
          </a:xfrm>
          <a:prstGeom prst="rect">
            <a:avLst/>
          </a:prstGeom>
          <a:noFill/>
          <a:ln>
            <a:noFill/>
          </a:ln>
        </p:spPr>
      </p:sp>
      <p:sp>
        <p:nvSpPr>
          <p:cNvPr id="301" name="Google Shape;301;g13d88cdf413_0_577"/>
          <p:cNvSpPr>
            <a:spLocks noGrp="1"/>
          </p:cNvSpPr>
          <p:nvPr>
            <p:ph type="pic" idx="20"/>
          </p:nvPr>
        </p:nvSpPr>
        <p:spPr>
          <a:xfrm>
            <a:off x="20355926" y="0"/>
            <a:ext cx="4068600" cy="4572600"/>
          </a:xfrm>
          <a:prstGeom prst="rect">
            <a:avLst/>
          </a:prstGeom>
          <a:noFill/>
          <a:ln>
            <a:noFill/>
          </a:ln>
        </p:spPr>
      </p:sp>
      <p:sp>
        <p:nvSpPr>
          <p:cNvPr id="302" name="Google Shape;302;g13d88cdf413_0_577"/>
          <p:cNvSpPr>
            <a:spLocks noGrp="1"/>
          </p:cNvSpPr>
          <p:nvPr>
            <p:ph type="pic" idx="21"/>
          </p:nvPr>
        </p:nvSpPr>
        <p:spPr>
          <a:xfrm>
            <a:off x="20355926" y="4572525"/>
            <a:ext cx="4068600" cy="4572600"/>
          </a:xfrm>
          <a:prstGeom prst="rect">
            <a:avLst/>
          </a:prstGeom>
          <a:noFill/>
          <a:ln>
            <a:noFill/>
          </a:ln>
        </p:spPr>
      </p:sp>
      <p:sp>
        <p:nvSpPr>
          <p:cNvPr id="303" name="Google Shape;303;g13d88cdf413_0_577"/>
          <p:cNvSpPr>
            <a:spLocks noGrp="1"/>
          </p:cNvSpPr>
          <p:nvPr>
            <p:ph type="pic" idx="22"/>
          </p:nvPr>
        </p:nvSpPr>
        <p:spPr>
          <a:xfrm>
            <a:off x="20355926" y="9145050"/>
            <a:ext cx="4068600" cy="4572600"/>
          </a:xfrm>
          <a:prstGeom prst="rect">
            <a:avLst/>
          </a:prstGeom>
          <a:noFill/>
          <a:ln>
            <a:no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_Reverse Color Bubble">
  <p:cSld name="1_Reverse Color Bubble">
    <p:spTree>
      <p:nvGrpSpPr>
        <p:cNvPr id="1" name="Shape 304"/>
        <p:cNvGrpSpPr/>
        <p:nvPr/>
      </p:nvGrpSpPr>
      <p:grpSpPr>
        <a:xfrm>
          <a:off x="0" y="0"/>
          <a:ext cx="0" cy="0"/>
          <a:chOff x="0" y="0"/>
          <a:chExt cx="0" cy="0"/>
        </a:xfrm>
      </p:grpSpPr>
      <p:sp>
        <p:nvSpPr>
          <p:cNvPr id="305" name="Google Shape;305;g13d88cdf413_0_596"/>
          <p:cNvSpPr>
            <a:spLocks noGrp="1"/>
          </p:cNvSpPr>
          <p:nvPr>
            <p:ph type="pic" idx="2"/>
          </p:nvPr>
        </p:nvSpPr>
        <p:spPr>
          <a:xfrm>
            <a:off x="0" y="-2"/>
            <a:ext cx="12193500" cy="4558200"/>
          </a:xfrm>
          <a:prstGeom prst="rect">
            <a:avLst/>
          </a:prstGeom>
          <a:noFill/>
          <a:ln>
            <a:noFill/>
          </a:ln>
        </p:spPr>
      </p:sp>
      <p:sp>
        <p:nvSpPr>
          <p:cNvPr id="306" name="Google Shape;306;g13d88cdf413_0_596"/>
          <p:cNvSpPr>
            <a:spLocks noGrp="1"/>
          </p:cNvSpPr>
          <p:nvPr>
            <p:ph type="pic" idx="3"/>
          </p:nvPr>
        </p:nvSpPr>
        <p:spPr>
          <a:xfrm>
            <a:off x="12193588" y="4585274"/>
            <a:ext cx="12193500" cy="4558200"/>
          </a:xfrm>
          <a:prstGeom prst="rect">
            <a:avLst/>
          </a:prstGeom>
          <a:noFill/>
          <a:ln>
            <a:noFill/>
          </a:ln>
        </p:spPr>
      </p:sp>
      <p:sp>
        <p:nvSpPr>
          <p:cNvPr id="307" name="Google Shape;307;g13d88cdf413_0_596"/>
          <p:cNvSpPr>
            <a:spLocks noGrp="1"/>
          </p:cNvSpPr>
          <p:nvPr>
            <p:ph type="pic" idx="4"/>
          </p:nvPr>
        </p:nvSpPr>
        <p:spPr>
          <a:xfrm>
            <a:off x="-1988" y="9159900"/>
            <a:ext cx="12193500" cy="4558200"/>
          </a:xfrm>
          <a:prstGeom prst="rect">
            <a:avLst/>
          </a:prstGeom>
          <a:noFill/>
          <a:ln>
            <a:noFill/>
          </a:ln>
        </p:spPr>
      </p:sp>
    </p:spTree>
  </p:cSld>
  <p:clrMapOvr>
    <a:masterClrMapping/>
  </p:clrMapOvr>
  <p:extLst>
    <p:ext uri="{DCECCB84-F9BA-43D5-87BE-67443E8EF086}">
      <p15:sldGuideLst xmlns:p15="http://schemas.microsoft.com/office/powerpoint/2012/main">
        <p15:guide id="1" orient="horz" pos="2160">
          <p15:clr>
            <a:srgbClr val="FBAE40"/>
          </p15:clr>
        </p15:guide>
        <p15:guide id="2" pos="384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_3 Picture Square Placeholder">
  <p:cSld name="1_3 Picture Square Placeholder">
    <p:spTree>
      <p:nvGrpSpPr>
        <p:cNvPr id="1" name="Shape 308"/>
        <p:cNvGrpSpPr/>
        <p:nvPr/>
      </p:nvGrpSpPr>
      <p:grpSpPr>
        <a:xfrm>
          <a:off x="0" y="0"/>
          <a:ext cx="0" cy="0"/>
          <a:chOff x="0" y="0"/>
          <a:chExt cx="0" cy="0"/>
        </a:xfrm>
      </p:grpSpPr>
      <p:sp>
        <p:nvSpPr>
          <p:cNvPr id="309" name="Google Shape;309;g13d88cdf413_0_600"/>
          <p:cNvSpPr>
            <a:spLocks noGrp="1"/>
          </p:cNvSpPr>
          <p:nvPr>
            <p:ph type="pic" idx="2"/>
          </p:nvPr>
        </p:nvSpPr>
        <p:spPr>
          <a:xfrm>
            <a:off x="2117492" y="3906679"/>
            <a:ext cx="5760900" cy="4320600"/>
          </a:xfrm>
          <a:prstGeom prst="rect">
            <a:avLst/>
          </a:prstGeom>
          <a:noFill/>
          <a:ln>
            <a:noFill/>
          </a:ln>
        </p:spPr>
      </p:sp>
      <p:sp>
        <p:nvSpPr>
          <p:cNvPr id="310" name="Google Shape;310;g13d88cdf413_0_600"/>
          <p:cNvSpPr>
            <a:spLocks noGrp="1"/>
          </p:cNvSpPr>
          <p:nvPr>
            <p:ph type="pic" idx="3"/>
          </p:nvPr>
        </p:nvSpPr>
        <p:spPr>
          <a:xfrm>
            <a:off x="9305722" y="3952648"/>
            <a:ext cx="5760900" cy="4320600"/>
          </a:xfrm>
          <a:prstGeom prst="rect">
            <a:avLst/>
          </a:prstGeom>
          <a:noFill/>
          <a:ln>
            <a:noFill/>
          </a:ln>
        </p:spPr>
      </p:sp>
      <p:sp>
        <p:nvSpPr>
          <p:cNvPr id="311" name="Google Shape;311;g13d88cdf413_0_600"/>
          <p:cNvSpPr>
            <a:spLocks noGrp="1"/>
          </p:cNvSpPr>
          <p:nvPr>
            <p:ph type="pic" idx="4"/>
          </p:nvPr>
        </p:nvSpPr>
        <p:spPr>
          <a:xfrm>
            <a:off x="16569817" y="3952648"/>
            <a:ext cx="5760900" cy="4320600"/>
          </a:xfrm>
          <a:prstGeom prst="rect">
            <a:avLst/>
          </a:prstGeom>
          <a:noFill/>
          <a:ln>
            <a:noFill/>
          </a:ln>
        </p:spPr>
      </p:sp>
      <p:sp>
        <p:nvSpPr>
          <p:cNvPr id="312" name="Google Shape;312;g13d88cdf413_0_600"/>
          <p:cNvSpPr/>
          <p:nvPr/>
        </p:nvSpPr>
        <p:spPr>
          <a:xfrm>
            <a:off x="0" y="6864727"/>
            <a:ext cx="24387300" cy="68529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Montserrat Light"/>
              <a:ea typeface="Montserrat Light"/>
              <a:cs typeface="Montserrat Light"/>
              <a:sym typeface="Montserrat Light"/>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4 Picture Placeholder">
  <p:cSld name="4 Picture Placeholder">
    <p:spTree>
      <p:nvGrpSpPr>
        <p:cNvPr id="1" name="Shape 313"/>
        <p:cNvGrpSpPr/>
        <p:nvPr/>
      </p:nvGrpSpPr>
      <p:grpSpPr>
        <a:xfrm>
          <a:off x="0" y="0"/>
          <a:ext cx="0" cy="0"/>
          <a:chOff x="0" y="0"/>
          <a:chExt cx="0" cy="0"/>
        </a:xfrm>
      </p:grpSpPr>
      <p:sp>
        <p:nvSpPr>
          <p:cNvPr id="314" name="Google Shape;314;g13d88cdf413_0_605"/>
          <p:cNvSpPr>
            <a:spLocks noGrp="1"/>
          </p:cNvSpPr>
          <p:nvPr>
            <p:ph type="pic" idx="2"/>
          </p:nvPr>
        </p:nvSpPr>
        <p:spPr>
          <a:xfrm>
            <a:off x="3486604" y="4148346"/>
            <a:ext cx="3240300" cy="3240300"/>
          </a:xfrm>
          <a:prstGeom prst="rect">
            <a:avLst/>
          </a:prstGeom>
          <a:noFill/>
          <a:ln>
            <a:noFill/>
          </a:ln>
        </p:spPr>
      </p:sp>
      <p:sp>
        <p:nvSpPr>
          <p:cNvPr id="315" name="Google Shape;315;g13d88cdf413_0_605"/>
          <p:cNvSpPr>
            <a:spLocks noGrp="1"/>
          </p:cNvSpPr>
          <p:nvPr>
            <p:ph type="pic" idx="3"/>
          </p:nvPr>
        </p:nvSpPr>
        <p:spPr>
          <a:xfrm>
            <a:off x="9185866" y="4148346"/>
            <a:ext cx="3240300" cy="3240300"/>
          </a:xfrm>
          <a:prstGeom prst="rect">
            <a:avLst/>
          </a:prstGeom>
          <a:noFill/>
          <a:ln>
            <a:noFill/>
          </a:ln>
        </p:spPr>
      </p:sp>
      <p:sp>
        <p:nvSpPr>
          <p:cNvPr id="316" name="Google Shape;316;g13d88cdf413_0_605"/>
          <p:cNvSpPr>
            <a:spLocks noGrp="1"/>
          </p:cNvSpPr>
          <p:nvPr>
            <p:ph type="pic" idx="4"/>
          </p:nvPr>
        </p:nvSpPr>
        <p:spPr>
          <a:xfrm>
            <a:off x="18991212" y="4148346"/>
            <a:ext cx="3240300" cy="3240300"/>
          </a:xfrm>
          <a:prstGeom prst="rect">
            <a:avLst/>
          </a:prstGeom>
          <a:noFill/>
          <a:ln>
            <a:noFill/>
          </a:ln>
        </p:spPr>
      </p:sp>
      <p:sp>
        <p:nvSpPr>
          <p:cNvPr id="317" name="Google Shape;317;g13d88cdf413_0_605"/>
          <p:cNvSpPr>
            <a:spLocks noGrp="1"/>
          </p:cNvSpPr>
          <p:nvPr>
            <p:ph type="pic" idx="5"/>
          </p:nvPr>
        </p:nvSpPr>
        <p:spPr>
          <a:xfrm>
            <a:off x="14258702" y="4148346"/>
            <a:ext cx="3240300" cy="3240300"/>
          </a:xfrm>
          <a:prstGeom prst="rect">
            <a:avLst/>
          </a:prstGeom>
          <a:noFill/>
          <a:ln>
            <a:no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 Placeholder picture (circle)">
  <p:cSld name="1 Placeholder picture (circle)">
    <p:spTree>
      <p:nvGrpSpPr>
        <p:cNvPr id="1" name="Shape 318"/>
        <p:cNvGrpSpPr/>
        <p:nvPr/>
      </p:nvGrpSpPr>
      <p:grpSpPr>
        <a:xfrm>
          <a:off x="0" y="0"/>
          <a:ext cx="0" cy="0"/>
          <a:chOff x="0" y="0"/>
          <a:chExt cx="0" cy="0"/>
        </a:xfrm>
      </p:grpSpPr>
      <p:sp>
        <p:nvSpPr>
          <p:cNvPr id="319" name="Google Shape;319;g13d88cdf413_0_610"/>
          <p:cNvSpPr>
            <a:spLocks noGrp="1"/>
          </p:cNvSpPr>
          <p:nvPr>
            <p:ph type="pic" idx="2"/>
          </p:nvPr>
        </p:nvSpPr>
        <p:spPr>
          <a:xfrm>
            <a:off x="2095774" y="2572046"/>
            <a:ext cx="5049000" cy="5049000"/>
          </a:xfrm>
          <a:prstGeom prst="ellipse">
            <a:avLst/>
          </a:prstGeom>
          <a:noFill/>
          <a:ln>
            <a:no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Normal Page without footer">
  <p:cSld name="Normal Page without footer">
    <p:spTree>
      <p:nvGrpSpPr>
        <p:cNvPr id="1" name="Shape 320"/>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5_Title Slide">
  <p:cSld name="5_Title Slide">
    <p:spTree>
      <p:nvGrpSpPr>
        <p:cNvPr id="1" name="Shape 321"/>
        <p:cNvGrpSpPr/>
        <p:nvPr/>
      </p:nvGrpSpPr>
      <p:grpSpPr>
        <a:xfrm>
          <a:off x="0" y="0"/>
          <a:ext cx="0" cy="0"/>
          <a:chOff x="0" y="0"/>
          <a:chExt cx="0" cy="0"/>
        </a:xfrm>
      </p:grpSpPr>
      <p:sp>
        <p:nvSpPr>
          <p:cNvPr id="322" name="Google Shape;322;g13d88cdf413_0_613"/>
          <p:cNvSpPr>
            <a:spLocks noGrp="1"/>
          </p:cNvSpPr>
          <p:nvPr>
            <p:ph type="pic" idx="2"/>
          </p:nvPr>
        </p:nvSpPr>
        <p:spPr>
          <a:xfrm>
            <a:off x="0" y="0"/>
            <a:ext cx="4068600" cy="4572600"/>
          </a:xfrm>
          <a:prstGeom prst="rect">
            <a:avLst/>
          </a:prstGeom>
          <a:noFill/>
          <a:ln>
            <a:noFill/>
          </a:ln>
        </p:spPr>
      </p:sp>
      <p:sp>
        <p:nvSpPr>
          <p:cNvPr id="323" name="Google Shape;323;g13d88cdf413_0_613"/>
          <p:cNvSpPr>
            <a:spLocks noGrp="1"/>
          </p:cNvSpPr>
          <p:nvPr>
            <p:ph type="pic" idx="3"/>
          </p:nvPr>
        </p:nvSpPr>
        <p:spPr>
          <a:xfrm>
            <a:off x="0" y="4572525"/>
            <a:ext cx="4068600" cy="4572600"/>
          </a:xfrm>
          <a:prstGeom prst="rect">
            <a:avLst/>
          </a:prstGeom>
          <a:noFill/>
          <a:ln>
            <a:noFill/>
          </a:ln>
        </p:spPr>
      </p:sp>
      <p:sp>
        <p:nvSpPr>
          <p:cNvPr id="324" name="Google Shape;324;g13d88cdf413_0_613"/>
          <p:cNvSpPr>
            <a:spLocks noGrp="1"/>
          </p:cNvSpPr>
          <p:nvPr>
            <p:ph type="pic" idx="4"/>
          </p:nvPr>
        </p:nvSpPr>
        <p:spPr>
          <a:xfrm>
            <a:off x="0" y="9145050"/>
            <a:ext cx="4068600" cy="4572600"/>
          </a:xfrm>
          <a:prstGeom prst="rect">
            <a:avLst/>
          </a:prstGeom>
          <a:noFill/>
          <a:ln>
            <a:noFill/>
          </a:ln>
        </p:spPr>
      </p:sp>
      <p:sp>
        <p:nvSpPr>
          <p:cNvPr id="325" name="Google Shape;325;g13d88cdf413_0_613"/>
          <p:cNvSpPr>
            <a:spLocks noGrp="1"/>
          </p:cNvSpPr>
          <p:nvPr>
            <p:ph type="pic" idx="5"/>
          </p:nvPr>
        </p:nvSpPr>
        <p:spPr>
          <a:xfrm>
            <a:off x="4075169" y="0"/>
            <a:ext cx="4068600" cy="4572600"/>
          </a:xfrm>
          <a:prstGeom prst="rect">
            <a:avLst/>
          </a:prstGeom>
          <a:noFill/>
          <a:ln>
            <a:noFill/>
          </a:ln>
        </p:spPr>
      </p:sp>
      <p:sp>
        <p:nvSpPr>
          <p:cNvPr id="326" name="Google Shape;326;g13d88cdf413_0_613"/>
          <p:cNvSpPr>
            <a:spLocks noGrp="1"/>
          </p:cNvSpPr>
          <p:nvPr>
            <p:ph type="pic" idx="6"/>
          </p:nvPr>
        </p:nvSpPr>
        <p:spPr>
          <a:xfrm>
            <a:off x="4075169" y="4572525"/>
            <a:ext cx="4068600" cy="4572600"/>
          </a:xfrm>
          <a:prstGeom prst="rect">
            <a:avLst/>
          </a:prstGeom>
          <a:noFill/>
          <a:ln>
            <a:noFill/>
          </a:ln>
        </p:spPr>
      </p:sp>
      <p:sp>
        <p:nvSpPr>
          <p:cNvPr id="327" name="Google Shape;327;g13d88cdf413_0_613"/>
          <p:cNvSpPr>
            <a:spLocks noGrp="1"/>
          </p:cNvSpPr>
          <p:nvPr>
            <p:ph type="pic" idx="7"/>
          </p:nvPr>
        </p:nvSpPr>
        <p:spPr>
          <a:xfrm>
            <a:off x="4075169" y="9145050"/>
            <a:ext cx="4068600" cy="4572600"/>
          </a:xfrm>
          <a:prstGeom prst="rect">
            <a:avLst/>
          </a:prstGeom>
          <a:noFill/>
          <a:ln>
            <a:noFill/>
          </a:ln>
        </p:spPr>
      </p:sp>
      <p:sp>
        <p:nvSpPr>
          <p:cNvPr id="328" name="Google Shape;328;g13d88cdf413_0_613"/>
          <p:cNvSpPr>
            <a:spLocks noGrp="1"/>
          </p:cNvSpPr>
          <p:nvPr>
            <p:ph type="pic" idx="8"/>
          </p:nvPr>
        </p:nvSpPr>
        <p:spPr>
          <a:xfrm>
            <a:off x="8143698" y="0"/>
            <a:ext cx="4068600" cy="4572600"/>
          </a:xfrm>
          <a:prstGeom prst="rect">
            <a:avLst/>
          </a:prstGeom>
          <a:noFill/>
          <a:ln>
            <a:noFill/>
          </a:ln>
        </p:spPr>
      </p:sp>
      <p:sp>
        <p:nvSpPr>
          <p:cNvPr id="329" name="Google Shape;329;g13d88cdf413_0_613"/>
          <p:cNvSpPr>
            <a:spLocks noGrp="1"/>
          </p:cNvSpPr>
          <p:nvPr>
            <p:ph type="pic" idx="9"/>
          </p:nvPr>
        </p:nvSpPr>
        <p:spPr>
          <a:xfrm>
            <a:off x="8143698" y="4572525"/>
            <a:ext cx="4068600" cy="4572600"/>
          </a:xfrm>
          <a:prstGeom prst="rect">
            <a:avLst/>
          </a:prstGeom>
          <a:noFill/>
          <a:ln>
            <a:noFill/>
          </a:ln>
        </p:spPr>
      </p:sp>
      <p:sp>
        <p:nvSpPr>
          <p:cNvPr id="330" name="Google Shape;330;g13d88cdf413_0_613"/>
          <p:cNvSpPr>
            <a:spLocks noGrp="1"/>
          </p:cNvSpPr>
          <p:nvPr>
            <p:ph type="pic" idx="13"/>
          </p:nvPr>
        </p:nvSpPr>
        <p:spPr>
          <a:xfrm>
            <a:off x="8143698" y="9145050"/>
            <a:ext cx="4068600" cy="4572600"/>
          </a:xfrm>
          <a:prstGeom prst="rect">
            <a:avLst/>
          </a:prstGeom>
          <a:noFill/>
          <a:ln>
            <a:noFill/>
          </a:ln>
        </p:spPr>
      </p:sp>
      <p:sp>
        <p:nvSpPr>
          <p:cNvPr id="331" name="Google Shape;331;g13d88cdf413_0_613"/>
          <p:cNvSpPr>
            <a:spLocks noGrp="1"/>
          </p:cNvSpPr>
          <p:nvPr>
            <p:ph type="pic" idx="14"/>
          </p:nvPr>
        </p:nvSpPr>
        <p:spPr>
          <a:xfrm>
            <a:off x="12218867" y="0"/>
            <a:ext cx="4068600" cy="4572600"/>
          </a:xfrm>
          <a:prstGeom prst="rect">
            <a:avLst/>
          </a:prstGeom>
          <a:noFill/>
          <a:ln>
            <a:noFill/>
          </a:ln>
        </p:spPr>
      </p:sp>
      <p:sp>
        <p:nvSpPr>
          <p:cNvPr id="332" name="Google Shape;332;g13d88cdf413_0_613"/>
          <p:cNvSpPr>
            <a:spLocks noGrp="1"/>
          </p:cNvSpPr>
          <p:nvPr>
            <p:ph type="pic" idx="15"/>
          </p:nvPr>
        </p:nvSpPr>
        <p:spPr>
          <a:xfrm>
            <a:off x="12218867" y="4572525"/>
            <a:ext cx="4068600" cy="4572600"/>
          </a:xfrm>
          <a:prstGeom prst="rect">
            <a:avLst/>
          </a:prstGeom>
          <a:noFill/>
          <a:ln>
            <a:noFill/>
          </a:ln>
        </p:spPr>
      </p:sp>
      <p:sp>
        <p:nvSpPr>
          <p:cNvPr id="333" name="Google Shape;333;g13d88cdf413_0_613"/>
          <p:cNvSpPr>
            <a:spLocks noGrp="1"/>
          </p:cNvSpPr>
          <p:nvPr>
            <p:ph type="pic" idx="16"/>
          </p:nvPr>
        </p:nvSpPr>
        <p:spPr>
          <a:xfrm>
            <a:off x="12218867" y="9145050"/>
            <a:ext cx="4068600" cy="4572600"/>
          </a:xfrm>
          <a:prstGeom prst="rect">
            <a:avLst/>
          </a:prstGeom>
          <a:noFill/>
          <a:ln>
            <a:noFill/>
          </a:ln>
        </p:spPr>
      </p:sp>
      <p:sp>
        <p:nvSpPr>
          <p:cNvPr id="334" name="Google Shape;334;g13d88cdf413_0_613"/>
          <p:cNvSpPr>
            <a:spLocks noGrp="1"/>
          </p:cNvSpPr>
          <p:nvPr>
            <p:ph type="pic" idx="17"/>
          </p:nvPr>
        </p:nvSpPr>
        <p:spPr>
          <a:xfrm>
            <a:off x="16280758" y="0"/>
            <a:ext cx="4068600" cy="4572600"/>
          </a:xfrm>
          <a:prstGeom prst="rect">
            <a:avLst/>
          </a:prstGeom>
          <a:noFill/>
          <a:ln>
            <a:noFill/>
          </a:ln>
        </p:spPr>
      </p:sp>
      <p:sp>
        <p:nvSpPr>
          <p:cNvPr id="335" name="Google Shape;335;g13d88cdf413_0_613"/>
          <p:cNvSpPr>
            <a:spLocks noGrp="1"/>
          </p:cNvSpPr>
          <p:nvPr>
            <p:ph type="pic" idx="18"/>
          </p:nvPr>
        </p:nvSpPr>
        <p:spPr>
          <a:xfrm>
            <a:off x="16280758" y="4572525"/>
            <a:ext cx="4068600" cy="4572600"/>
          </a:xfrm>
          <a:prstGeom prst="rect">
            <a:avLst/>
          </a:prstGeom>
          <a:noFill/>
          <a:ln>
            <a:noFill/>
          </a:ln>
        </p:spPr>
      </p:sp>
      <p:sp>
        <p:nvSpPr>
          <p:cNvPr id="336" name="Google Shape;336;g13d88cdf413_0_613"/>
          <p:cNvSpPr>
            <a:spLocks noGrp="1"/>
          </p:cNvSpPr>
          <p:nvPr>
            <p:ph type="pic" idx="19"/>
          </p:nvPr>
        </p:nvSpPr>
        <p:spPr>
          <a:xfrm>
            <a:off x="16280758" y="9145050"/>
            <a:ext cx="4068600" cy="4572600"/>
          </a:xfrm>
          <a:prstGeom prst="rect">
            <a:avLst/>
          </a:prstGeom>
          <a:noFill/>
          <a:ln>
            <a:noFill/>
          </a:ln>
        </p:spPr>
      </p:sp>
      <p:sp>
        <p:nvSpPr>
          <p:cNvPr id="337" name="Google Shape;337;g13d88cdf413_0_613"/>
          <p:cNvSpPr>
            <a:spLocks noGrp="1"/>
          </p:cNvSpPr>
          <p:nvPr>
            <p:ph type="pic" idx="20"/>
          </p:nvPr>
        </p:nvSpPr>
        <p:spPr>
          <a:xfrm>
            <a:off x="20355926" y="0"/>
            <a:ext cx="4068600" cy="4572600"/>
          </a:xfrm>
          <a:prstGeom prst="rect">
            <a:avLst/>
          </a:prstGeom>
          <a:noFill/>
          <a:ln>
            <a:noFill/>
          </a:ln>
        </p:spPr>
      </p:sp>
      <p:sp>
        <p:nvSpPr>
          <p:cNvPr id="338" name="Google Shape;338;g13d88cdf413_0_613"/>
          <p:cNvSpPr>
            <a:spLocks noGrp="1"/>
          </p:cNvSpPr>
          <p:nvPr>
            <p:ph type="pic" idx="21"/>
          </p:nvPr>
        </p:nvSpPr>
        <p:spPr>
          <a:xfrm>
            <a:off x="20355926" y="4572525"/>
            <a:ext cx="4068600" cy="4572600"/>
          </a:xfrm>
          <a:prstGeom prst="rect">
            <a:avLst/>
          </a:prstGeom>
          <a:noFill/>
          <a:ln>
            <a:noFill/>
          </a:ln>
        </p:spPr>
      </p:sp>
      <p:sp>
        <p:nvSpPr>
          <p:cNvPr id="339" name="Google Shape;339;g13d88cdf413_0_613"/>
          <p:cNvSpPr>
            <a:spLocks noGrp="1"/>
          </p:cNvSpPr>
          <p:nvPr>
            <p:ph type="pic" idx="22"/>
          </p:nvPr>
        </p:nvSpPr>
        <p:spPr>
          <a:xfrm>
            <a:off x="20355926" y="9145050"/>
            <a:ext cx="4068600" cy="4572600"/>
          </a:xfrm>
          <a:prstGeom prst="rect">
            <a:avLst/>
          </a:prstGeom>
          <a:noFill/>
          <a:ln>
            <a:no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6_Title Slide">
  <p:cSld name="6_Title Slide">
    <p:spTree>
      <p:nvGrpSpPr>
        <p:cNvPr id="1" name="Shape 340"/>
        <p:cNvGrpSpPr/>
        <p:nvPr/>
      </p:nvGrpSpPr>
      <p:grpSpPr>
        <a:xfrm>
          <a:off x="0" y="0"/>
          <a:ext cx="0" cy="0"/>
          <a:chOff x="0" y="0"/>
          <a:chExt cx="0" cy="0"/>
        </a:xfrm>
      </p:grpSpPr>
      <p:sp>
        <p:nvSpPr>
          <p:cNvPr id="341" name="Google Shape;341;g13d88cdf413_0_632"/>
          <p:cNvSpPr>
            <a:spLocks noGrp="1"/>
          </p:cNvSpPr>
          <p:nvPr>
            <p:ph type="pic" idx="2"/>
          </p:nvPr>
        </p:nvSpPr>
        <p:spPr>
          <a:xfrm>
            <a:off x="2900726" y="4570414"/>
            <a:ext cx="3396000" cy="3396000"/>
          </a:xfrm>
          <a:prstGeom prst="ellipse">
            <a:avLst/>
          </a:prstGeom>
          <a:noFill/>
          <a:ln>
            <a:noFill/>
          </a:ln>
        </p:spPr>
      </p:sp>
      <p:sp>
        <p:nvSpPr>
          <p:cNvPr id="342" name="Google Shape;342;g13d88cdf413_0_632"/>
          <p:cNvSpPr>
            <a:spLocks noGrp="1"/>
          </p:cNvSpPr>
          <p:nvPr>
            <p:ph type="pic" idx="3"/>
          </p:nvPr>
        </p:nvSpPr>
        <p:spPr>
          <a:xfrm>
            <a:off x="7944762" y="4570414"/>
            <a:ext cx="3396000" cy="3396000"/>
          </a:xfrm>
          <a:prstGeom prst="ellipse">
            <a:avLst/>
          </a:prstGeom>
          <a:noFill/>
          <a:ln>
            <a:noFill/>
          </a:ln>
        </p:spPr>
      </p:sp>
      <p:sp>
        <p:nvSpPr>
          <p:cNvPr id="343" name="Google Shape;343;g13d88cdf413_0_632"/>
          <p:cNvSpPr>
            <a:spLocks noGrp="1"/>
          </p:cNvSpPr>
          <p:nvPr>
            <p:ph type="pic" idx="4"/>
          </p:nvPr>
        </p:nvSpPr>
        <p:spPr>
          <a:xfrm>
            <a:off x="13019265" y="4570414"/>
            <a:ext cx="3396000" cy="3396000"/>
          </a:xfrm>
          <a:prstGeom prst="ellipse">
            <a:avLst/>
          </a:prstGeom>
          <a:noFill/>
          <a:ln>
            <a:noFill/>
          </a:ln>
        </p:spPr>
      </p:sp>
      <p:sp>
        <p:nvSpPr>
          <p:cNvPr id="344" name="Google Shape;344;g13d88cdf413_0_632"/>
          <p:cNvSpPr>
            <a:spLocks noGrp="1"/>
          </p:cNvSpPr>
          <p:nvPr>
            <p:ph type="pic" idx="5"/>
          </p:nvPr>
        </p:nvSpPr>
        <p:spPr>
          <a:xfrm>
            <a:off x="18063302" y="4570414"/>
            <a:ext cx="3396000" cy="3396000"/>
          </a:xfrm>
          <a:prstGeom prst="ellipse">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2_Blank 1">
  <p:cSld name="2_Blank_1">
    <p:spTree>
      <p:nvGrpSpPr>
        <p:cNvPr id="1" name="Shape 118"/>
        <p:cNvGrpSpPr/>
        <p:nvPr/>
      </p:nvGrpSpPr>
      <p:grpSpPr>
        <a:xfrm>
          <a:off x="0" y="0"/>
          <a:ext cx="0" cy="0"/>
          <a:chOff x="0" y="0"/>
          <a:chExt cx="0" cy="0"/>
        </a:xfrm>
      </p:grpSpPr>
      <p:grpSp>
        <p:nvGrpSpPr>
          <p:cNvPr id="119" name="Google Shape;119;g152c1ec1c0a_0_685"/>
          <p:cNvGrpSpPr/>
          <p:nvPr/>
        </p:nvGrpSpPr>
        <p:grpSpPr>
          <a:xfrm>
            <a:off x="156759" y="11193993"/>
            <a:ext cx="24072464" cy="2261231"/>
            <a:chOff x="58777" y="4197223"/>
            <a:chExt cx="9026046" cy="847856"/>
          </a:xfrm>
        </p:grpSpPr>
        <p:sp>
          <p:nvSpPr>
            <p:cNvPr id="120" name="Google Shape;120;g152c1ec1c0a_0_685"/>
            <p:cNvSpPr/>
            <p:nvPr/>
          </p:nvSpPr>
          <p:spPr>
            <a:xfrm>
              <a:off x="8256418" y="4197223"/>
              <a:ext cx="349515" cy="436120"/>
            </a:xfrm>
            <a:custGeom>
              <a:avLst/>
              <a:gdLst/>
              <a:ahLst/>
              <a:cxnLst/>
              <a:rect l="l" t="t" r="r" b="b"/>
              <a:pathLst>
                <a:path w="10836" h="13521" extrusionOk="0">
                  <a:moveTo>
                    <a:pt x="4145" y="435"/>
                  </a:moveTo>
                  <a:cubicBezTo>
                    <a:pt x="4431" y="435"/>
                    <a:pt x="4712" y="608"/>
                    <a:pt x="4763" y="994"/>
                  </a:cubicBezTo>
                  <a:cubicBezTo>
                    <a:pt x="4799" y="1184"/>
                    <a:pt x="4751" y="1387"/>
                    <a:pt x="4620" y="1542"/>
                  </a:cubicBezTo>
                  <a:lnTo>
                    <a:pt x="3822" y="1684"/>
                  </a:lnTo>
                  <a:cubicBezTo>
                    <a:pt x="3656" y="1589"/>
                    <a:pt x="3537" y="1434"/>
                    <a:pt x="3501" y="1244"/>
                  </a:cubicBezTo>
                  <a:lnTo>
                    <a:pt x="3501" y="1232"/>
                  </a:lnTo>
                  <a:cubicBezTo>
                    <a:pt x="3386" y="732"/>
                    <a:pt x="3770" y="435"/>
                    <a:pt x="4145" y="435"/>
                  </a:cubicBezTo>
                  <a:close/>
                  <a:moveTo>
                    <a:pt x="7848" y="2746"/>
                  </a:moveTo>
                  <a:cubicBezTo>
                    <a:pt x="8111" y="2746"/>
                    <a:pt x="8330" y="2934"/>
                    <a:pt x="8383" y="3196"/>
                  </a:cubicBezTo>
                  <a:lnTo>
                    <a:pt x="9776" y="10757"/>
                  </a:lnTo>
                  <a:cubicBezTo>
                    <a:pt x="9823" y="11066"/>
                    <a:pt x="9621" y="11352"/>
                    <a:pt x="9323" y="11400"/>
                  </a:cubicBezTo>
                  <a:lnTo>
                    <a:pt x="3060" y="12543"/>
                  </a:lnTo>
                  <a:cubicBezTo>
                    <a:pt x="3030" y="12548"/>
                    <a:pt x="2999" y="12550"/>
                    <a:pt x="2969" y="12550"/>
                  </a:cubicBezTo>
                  <a:cubicBezTo>
                    <a:pt x="2707" y="12550"/>
                    <a:pt x="2472" y="12369"/>
                    <a:pt x="2429" y="12102"/>
                  </a:cubicBezTo>
                  <a:lnTo>
                    <a:pt x="1048" y="4530"/>
                  </a:lnTo>
                  <a:cubicBezTo>
                    <a:pt x="989" y="4232"/>
                    <a:pt x="1191" y="3947"/>
                    <a:pt x="1489" y="3899"/>
                  </a:cubicBezTo>
                  <a:lnTo>
                    <a:pt x="2239" y="3768"/>
                  </a:lnTo>
                  <a:cubicBezTo>
                    <a:pt x="2271" y="3968"/>
                    <a:pt x="2451" y="4121"/>
                    <a:pt x="2657" y="4121"/>
                  </a:cubicBezTo>
                  <a:cubicBezTo>
                    <a:pt x="2684" y="4121"/>
                    <a:pt x="2711" y="4119"/>
                    <a:pt x="2739" y="4113"/>
                  </a:cubicBezTo>
                  <a:lnTo>
                    <a:pt x="6656" y="3399"/>
                  </a:lnTo>
                  <a:cubicBezTo>
                    <a:pt x="6882" y="3351"/>
                    <a:pt x="7049" y="3125"/>
                    <a:pt x="7001" y="2887"/>
                  </a:cubicBezTo>
                  <a:lnTo>
                    <a:pt x="7740" y="2756"/>
                  </a:lnTo>
                  <a:cubicBezTo>
                    <a:pt x="7776" y="2749"/>
                    <a:pt x="7812" y="2746"/>
                    <a:pt x="7848" y="2746"/>
                  </a:cubicBezTo>
                  <a:close/>
                  <a:moveTo>
                    <a:pt x="4134" y="0"/>
                  </a:moveTo>
                  <a:cubicBezTo>
                    <a:pt x="4070" y="0"/>
                    <a:pt x="4006" y="6"/>
                    <a:pt x="3942" y="18"/>
                  </a:cubicBezTo>
                  <a:cubicBezTo>
                    <a:pt x="3334" y="125"/>
                    <a:pt x="2941" y="708"/>
                    <a:pt x="3072" y="1303"/>
                  </a:cubicBezTo>
                  <a:cubicBezTo>
                    <a:pt x="3096" y="1482"/>
                    <a:pt x="3168" y="1637"/>
                    <a:pt x="3287"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41" y="13218"/>
                    <a:pt x="2111" y="13520"/>
                    <a:pt x="2537" y="13520"/>
                  </a:cubicBezTo>
                  <a:cubicBezTo>
                    <a:pt x="2588" y="13520"/>
                    <a:pt x="2639" y="13516"/>
                    <a:pt x="2691" y="13507"/>
                  </a:cubicBezTo>
                  <a:lnTo>
                    <a:pt x="10026" y="12162"/>
                  </a:lnTo>
                  <a:cubicBezTo>
                    <a:pt x="10514" y="12079"/>
                    <a:pt x="10835" y="11602"/>
                    <a:pt x="10752" y="11126"/>
                  </a:cubicBezTo>
                  <a:lnTo>
                    <a:pt x="9168" y="2494"/>
                  </a:lnTo>
                  <a:cubicBezTo>
                    <a:pt x="9095" y="2064"/>
                    <a:pt x="8725" y="1763"/>
                    <a:pt x="8304" y="1763"/>
                  </a:cubicBezTo>
                  <a:cubicBezTo>
                    <a:pt x="8248" y="1763"/>
                    <a:pt x="8190" y="1768"/>
                    <a:pt x="8133" y="1780"/>
                  </a:cubicBezTo>
                  <a:lnTo>
                    <a:pt x="6859" y="2018"/>
                  </a:lnTo>
                  <a:lnTo>
                    <a:pt x="6799" y="1732"/>
                  </a:lnTo>
                  <a:cubicBezTo>
                    <a:pt x="6745" y="1451"/>
                    <a:pt x="6496" y="1249"/>
                    <a:pt x="6210" y="1249"/>
                  </a:cubicBezTo>
                  <a:cubicBezTo>
                    <a:pt x="6180" y="1249"/>
                    <a:pt x="6151" y="1251"/>
                    <a:pt x="6120" y="1256"/>
                  </a:cubicBezTo>
                  <a:lnTo>
                    <a:pt x="5168" y="1434"/>
                  </a:lnTo>
                  <a:cubicBezTo>
                    <a:pt x="5227" y="1268"/>
                    <a:pt x="5239" y="1089"/>
                    <a:pt x="5204" y="910"/>
                  </a:cubicBezTo>
                  <a:cubicBezTo>
                    <a:pt x="5119" y="380"/>
                    <a:pt x="4655" y="0"/>
                    <a:pt x="4134"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21" name="Google Shape;121;g152c1ec1c0a_0_685"/>
            <p:cNvSpPr/>
            <p:nvPr/>
          </p:nvSpPr>
          <p:spPr>
            <a:xfrm>
              <a:off x="8318251" y="4354466"/>
              <a:ext cx="60156" cy="49866"/>
            </a:xfrm>
            <a:custGeom>
              <a:avLst/>
              <a:gdLst/>
              <a:ahLst/>
              <a:cxnLst/>
              <a:rect l="l" t="t" r="r" b="b"/>
              <a:pathLst>
                <a:path w="1865" h="1546" extrusionOk="0">
                  <a:moveTo>
                    <a:pt x="1014" y="1"/>
                  </a:moveTo>
                  <a:cubicBezTo>
                    <a:pt x="970" y="1"/>
                    <a:pt x="926" y="5"/>
                    <a:pt x="882" y="12"/>
                  </a:cubicBezTo>
                  <a:cubicBezTo>
                    <a:pt x="191" y="131"/>
                    <a:pt x="0" y="1012"/>
                    <a:pt x="572" y="1405"/>
                  </a:cubicBezTo>
                  <a:cubicBezTo>
                    <a:pt x="710" y="1502"/>
                    <a:pt x="861" y="1545"/>
                    <a:pt x="1007" y="1545"/>
                  </a:cubicBezTo>
                  <a:cubicBezTo>
                    <a:pt x="1454" y="1545"/>
                    <a:pt x="1864" y="1142"/>
                    <a:pt x="1775" y="631"/>
                  </a:cubicBezTo>
                  <a:cubicBezTo>
                    <a:pt x="1700" y="259"/>
                    <a:pt x="1379" y="1"/>
                    <a:pt x="1014"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22" name="Google Shape;122;g152c1ec1c0a_0_685"/>
            <p:cNvSpPr/>
            <p:nvPr/>
          </p:nvSpPr>
          <p:spPr>
            <a:xfrm>
              <a:off x="8386921" y="4339823"/>
              <a:ext cx="124020" cy="43383"/>
            </a:xfrm>
            <a:custGeom>
              <a:avLst/>
              <a:gdLst/>
              <a:ahLst/>
              <a:cxnLst/>
              <a:rect l="l" t="t" r="r" b="b"/>
              <a:pathLst>
                <a:path w="3845" h="1345" extrusionOk="0">
                  <a:moveTo>
                    <a:pt x="3248" y="1"/>
                  </a:moveTo>
                  <a:cubicBezTo>
                    <a:pt x="3212" y="1"/>
                    <a:pt x="3174" y="5"/>
                    <a:pt x="3134" y="14"/>
                  </a:cubicBezTo>
                  <a:lnTo>
                    <a:pt x="538" y="478"/>
                  </a:lnTo>
                  <a:cubicBezTo>
                    <a:pt x="0" y="579"/>
                    <a:pt x="106" y="1345"/>
                    <a:pt x="597" y="1345"/>
                  </a:cubicBezTo>
                  <a:cubicBezTo>
                    <a:pt x="628" y="1345"/>
                    <a:pt x="660" y="1342"/>
                    <a:pt x="693" y="1335"/>
                  </a:cubicBezTo>
                  <a:lnTo>
                    <a:pt x="3289" y="871"/>
                  </a:lnTo>
                  <a:cubicBezTo>
                    <a:pt x="3844" y="793"/>
                    <a:pt x="3747" y="1"/>
                    <a:pt x="324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23" name="Google Shape;123;g152c1ec1c0a_0_685"/>
            <p:cNvSpPr/>
            <p:nvPr/>
          </p:nvSpPr>
          <p:spPr>
            <a:xfrm>
              <a:off x="8330927" y="4423976"/>
              <a:ext cx="60156" cy="49866"/>
            </a:xfrm>
            <a:custGeom>
              <a:avLst/>
              <a:gdLst/>
              <a:ahLst/>
              <a:cxnLst/>
              <a:rect l="l" t="t" r="r" b="b"/>
              <a:pathLst>
                <a:path w="1865" h="1546" extrusionOk="0">
                  <a:moveTo>
                    <a:pt x="1014" y="1"/>
                  </a:moveTo>
                  <a:cubicBezTo>
                    <a:pt x="970" y="1"/>
                    <a:pt x="926" y="5"/>
                    <a:pt x="881" y="12"/>
                  </a:cubicBezTo>
                  <a:cubicBezTo>
                    <a:pt x="203" y="131"/>
                    <a:pt x="0" y="1012"/>
                    <a:pt x="572" y="1405"/>
                  </a:cubicBezTo>
                  <a:cubicBezTo>
                    <a:pt x="710" y="1502"/>
                    <a:pt x="861" y="1546"/>
                    <a:pt x="1007" y="1546"/>
                  </a:cubicBezTo>
                  <a:cubicBezTo>
                    <a:pt x="1454" y="1546"/>
                    <a:pt x="1864" y="1142"/>
                    <a:pt x="1774" y="631"/>
                  </a:cubicBezTo>
                  <a:cubicBezTo>
                    <a:pt x="1700" y="259"/>
                    <a:pt x="1379" y="1"/>
                    <a:pt x="1014"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24" name="Google Shape;124;g152c1ec1c0a_0_685"/>
            <p:cNvSpPr/>
            <p:nvPr/>
          </p:nvSpPr>
          <p:spPr>
            <a:xfrm>
              <a:off x="8400436" y="4409300"/>
              <a:ext cx="121279" cy="43544"/>
            </a:xfrm>
            <a:custGeom>
              <a:avLst/>
              <a:gdLst/>
              <a:ahLst/>
              <a:cxnLst/>
              <a:rect l="l" t="t" r="r" b="b"/>
              <a:pathLst>
                <a:path w="3760" h="1350" extrusionOk="0">
                  <a:moveTo>
                    <a:pt x="3144"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25" name="Google Shape;125;g152c1ec1c0a_0_685"/>
            <p:cNvSpPr/>
            <p:nvPr/>
          </p:nvSpPr>
          <p:spPr>
            <a:xfrm>
              <a:off x="8344377" y="4498130"/>
              <a:ext cx="60123" cy="50221"/>
            </a:xfrm>
            <a:custGeom>
              <a:avLst/>
              <a:gdLst/>
              <a:ahLst/>
              <a:cxnLst/>
              <a:rect l="l" t="t" r="r" b="b"/>
              <a:pathLst>
                <a:path w="1864" h="1557" extrusionOk="0">
                  <a:moveTo>
                    <a:pt x="1010"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10" y="268"/>
                    <a:pt x="1378" y="0"/>
                    <a:pt x="1010"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26" name="Google Shape;126;g152c1ec1c0a_0_685"/>
            <p:cNvSpPr/>
            <p:nvPr/>
          </p:nvSpPr>
          <p:spPr>
            <a:xfrm>
              <a:off x="8413822" y="4483357"/>
              <a:ext cx="122246" cy="43706"/>
            </a:xfrm>
            <a:custGeom>
              <a:avLst/>
              <a:gdLst/>
              <a:ahLst/>
              <a:cxnLst/>
              <a:rect l="l" t="t" r="r" b="b"/>
              <a:pathLst>
                <a:path w="3790" h="1355" extrusionOk="0">
                  <a:moveTo>
                    <a:pt x="3177" y="0"/>
                  </a:moveTo>
                  <a:cubicBezTo>
                    <a:pt x="3155" y="0"/>
                    <a:pt x="3133" y="2"/>
                    <a:pt x="3110" y="5"/>
                  </a:cubicBezTo>
                  <a:lnTo>
                    <a:pt x="514" y="481"/>
                  </a:lnTo>
                  <a:cubicBezTo>
                    <a:pt x="1" y="606"/>
                    <a:pt x="110" y="1355"/>
                    <a:pt x="602" y="1355"/>
                  </a:cubicBezTo>
                  <a:cubicBezTo>
                    <a:pt x="623" y="1355"/>
                    <a:pt x="646" y="1353"/>
                    <a:pt x="669" y="1350"/>
                  </a:cubicBezTo>
                  <a:lnTo>
                    <a:pt x="3264" y="886"/>
                  </a:lnTo>
                  <a:cubicBezTo>
                    <a:pt x="3789" y="749"/>
                    <a:pt x="3669" y="0"/>
                    <a:pt x="3177"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27" name="Google Shape;127;g152c1ec1c0a_0_685"/>
            <p:cNvSpPr/>
            <p:nvPr/>
          </p:nvSpPr>
          <p:spPr>
            <a:xfrm>
              <a:off x="8287157" y="4806940"/>
              <a:ext cx="250396" cy="224592"/>
            </a:xfrm>
            <a:custGeom>
              <a:avLst/>
              <a:gdLst/>
              <a:ahLst/>
              <a:cxnLst/>
              <a:rect l="l" t="t" r="r" b="b"/>
              <a:pathLst>
                <a:path w="7763" h="6963" extrusionOk="0">
                  <a:moveTo>
                    <a:pt x="3924" y="1"/>
                  </a:moveTo>
                  <a:cubicBezTo>
                    <a:pt x="2893" y="1"/>
                    <a:pt x="1881" y="469"/>
                    <a:pt x="1215" y="1343"/>
                  </a:cubicBezTo>
                  <a:lnTo>
                    <a:pt x="6953" y="4975"/>
                  </a:lnTo>
                  <a:cubicBezTo>
                    <a:pt x="7763" y="3403"/>
                    <a:pt x="7239" y="1474"/>
                    <a:pt x="5751" y="534"/>
                  </a:cubicBezTo>
                  <a:cubicBezTo>
                    <a:pt x="5184" y="174"/>
                    <a:pt x="4551" y="1"/>
                    <a:pt x="3924" y="1"/>
                  </a:cubicBezTo>
                  <a:close/>
                  <a:moveTo>
                    <a:pt x="810" y="1986"/>
                  </a:moveTo>
                  <a:lnTo>
                    <a:pt x="810" y="1986"/>
                  </a:lnTo>
                  <a:cubicBezTo>
                    <a:pt x="0" y="3558"/>
                    <a:pt x="512" y="5498"/>
                    <a:pt x="2012" y="6439"/>
                  </a:cubicBezTo>
                  <a:cubicBezTo>
                    <a:pt x="2576" y="6793"/>
                    <a:pt x="3206" y="6963"/>
                    <a:pt x="3829" y="6963"/>
                  </a:cubicBezTo>
                  <a:cubicBezTo>
                    <a:pt x="4864" y="6963"/>
                    <a:pt x="5880" y="6494"/>
                    <a:pt x="6549" y="5618"/>
                  </a:cubicBezTo>
                  <a:lnTo>
                    <a:pt x="810" y="1986"/>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28" name="Google Shape;128;g152c1ec1c0a_0_685"/>
            <p:cNvSpPr/>
            <p:nvPr/>
          </p:nvSpPr>
          <p:spPr>
            <a:xfrm>
              <a:off x="8756435" y="4325276"/>
              <a:ext cx="195885" cy="181918"/>
            </a:xfrm>
            <a:custGeom>
              <a:avLst/>
              <a:gdLst/>
              <a:ahLst/>
              <a:cxnLst/>
              <a:rect l="l" t="t" r="r" b="b"/>
              <a:pathLst>
                <a:path w="6073" h="5640" extrusionOk="0">
                  <a:moveTo>
                    <a:pt x="3596" y="0"/>
                  </a:moveTo>
                  <a:lnTo>
                    <a:pt x="1203" y="1632"/>
                  </a:lnTo>
                  <a:cubicBezTo>
                    <a:pt x="251" y="2286"/>
                    <a:pt x="1" y="3596"/>
                    <a:pt x="655" y="4560"/>
                  </a:cubicBezTo>
                  <a:lnTo>
                    <a:pt x="763" y="4715"/>
                  </a:lnTo>
                  <a:cubicBezTo>
                    <a:pt x="1163" y="5316"/>
                    <a:pt x="1827" y="5640"/>
                    <a:pt x="2502" y="5640"/>
                  </a:cubicBezTo>
                  <a:cubicBezTo>
                    <a:pt x="2909" y="5640"/>
                    <a:pt x="3321" y="5522"/>
                    <a:pt x="3680" y="5275"/>
                  </a:cubicBezTo>
                  <a:lnTo>
                    <a:pt x="6073" y="3644"/>
                  </a:lnTo>
                  <a:lnTo>
                    <a:pt x="3596" y="0"/>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29" name="Google Shape;129;g152c1ec1c0a_0_685"/>
            <p:cNvSpPr/>
            <p:nvPr/>
          </p:nvSpPr>
          <p:spPr>
            <a:xfrm>
              <a:off x="8888938" y="4249734"/>
              <a:ext cx="195885" cy="181950"/>
            </a:xfrm>
            <a:custGeom>
              <a:avLst/>
              <a:gdLst/>
              <a:ahLst/>
              <a:cxnLst/>
              <a:rect l="l" t="t" r="r" b="b"/>
              <a:pathLst>
                <a:path w="6073" h="5641" extrusionOk="0">
                  <a:moveTo>
                    <a:pt x="3577" y="1"/>
                  </a:moveTo>
                  <a:cubicBezTo>
                    <a:pt x="3169" y="1"/>
                    <a:pt x="2757" y="119"/>
                    <a:pt x="2393" y="366"/>
                  </a:cubicBezTo>
                  <a:lnTo>
                    <a:pt x="0" y="1997"/>
                  </a:lnTo>
                  <a:lnTo>
                    <a:pt x="2477" y="5640"/>
                  </a:lnTo>
                  <a:lnTo>
                    <a:pt x="4870" y="4009"/>
                  </a:lnTo>
                  <a:cubicBezTo>
                    <a:pt x="5834" y="3354"/>
                    <a:pt x="6072" y="2045"/>
                    <a:pt x="5429" y="1092"/>
                  </a:cubicBezTo>
                  <a:lnTo>
                    <a:pt x="5322" y="926"/>
                  </a:lnTo>
                  <a:cubicBezTo>
                    <a:pt x="4914" y="325"/>
                    <a:pt x="4252" y="1"/>
                    <a:pt x="3577"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30" name="Google Shape;130;g152c1ec1c0a_0_685"/>
            <p:cNvSpPr/>
            <p:nvPr/>
          </p:nvSpPr>
          <p:spPr>
            <a:xfrm>
              <a:off x="8698827" y="4700401"/>
              <a:ext cx="346064" cy="344677"/>
            </a:xfrm>
            <a:custGeom>
              <a:avLst/>
              <a:gdLst/>
              <a:ahLst/>
              <a:cxnLst/>
              <a:rect l="l" t="t" r="r" b="b"/>
              <a:pathLst>
                <a:path w="10729" h="10686" extrusionOk="0">
                  <a:moveTo>
                    <a:pt x="5017" y="0"/>
                  </a:moveTo>
                  <a:cubicBezTo>
                    <a:pt x="4831" y="0"/>
                    <a:pt x="4666" y="137"/>
                    <a:pt x="4644" y="324"/>
                  </a:cubicBezTo>
                  <a:lnTo>
                    <a:pt x="4192" y="3813"/>
                  </a:lnTo>
                  <a:lnTo>
                    <a:pt x="703" y="3348"/>
                  </a:lnTo>
                  <a:cubicBezTo>
                    <a:pt x="688" y="3347"/>
                    <a:pt x="673" y="3346"/>
                    <a:pt x="659" y="3346"/>
                  </a:cubicBezTo>
                  <a:cubicBezTo>
                    <a:pt x="474" y="3346"/>
                    <a:pt x="308" y="3482"/>
                    <a:pt x="286" y="3670"/>
                  </a:cubicBezTo>
                  <a:lnTo>
                    <a:pt x="24" y="5646"/>
                  </a:lnTo>
                  <a:cubicBezTo>
                    <a:pt x="1" y="5849"/>
                    <a:pt x="143" y="6027"/>
                    <a:pt x="346" y="6063"/>
                  </a:cubicBezTo>
                  <a:lnTo>
                    <a:pt x="3822" y="6527"/>
                  </a:lnTo>
                  <a:lnTo>
                    <a:pt x="3370" y="10004"/>
                  </a:lnTo>
                  <a:cubicBezTo>
                    <a:pt x="3334" y="10206"/>
                    <a:pt x="3477" y="10397"/>
                    <a:pt x="3692" y="10421"/>
                  </a:cubicBezTo>
                  <a:lnTo>
                    <a:pt x="5656" y="10683"/>
                  </a:lnTo>
                  <a:cubicBezTo>
                    <a:pt x="5671" y="10684"/>
                    <a:pt x="5686" y="10685"/>
                    <a:pt x="5700" y="10685"/>
                  </a:cubicBezTo>
                  <a:cubicBezTo>
                    <a:pt x="5885" y="10685"/>
                    <a:pt x="6051" y="10549"/>
                    <a:pt x="6073" y="10361"/>
                  </a:cubicBezTo>
                  <a:lnTo>
                    <a:pt x="6537" y="6885"/>
                  </a:lnTo>
                  <a:lnTo>
                    <a:pt x="10026" y="7337"/>
                  </a:lnTo>
                  <a:cubicBezTo>
                    <a:pt x="10040" y="7339"/>
                    <a:pt x="10055" y="7340"/>
                    <a:pt x="10070" y="7340"/>
                  </a:cubicBezTo>
                  <a:cubicBezTo>
                    <a:pt x="10253" y="7340"/>
                    <a:pt x="10409" y="7203"/>
                    <a:pt x="10442" y="7016"/>
                  </a:cubicBezTo>
                  <a:lnTo>
                    <a:pt x="10704" y="5039"/>
                  </a:lnTo>
                  <a:cubicBezTo>
                    <a:pt x="10728" y="4837"/>
                    <a:pt x="10585" y="4646"/>
                    <a:pt x="10383" y="4622"/>
                  </a:cubicBezTo>
                  <a:lnTo>
                    <a:pt x="6894" y="4170"/>
                  </a:lnTo>
                  <a:lnTo>
                    <a:pt x="7359" y="681"/>
                  </a:lnTo>
                  <a:cubicBezTo>
                    <a:pt x="7382" y="479"/>
                    <a:pt x="7240" y="300"/>
                    <a:pt x="7037" y="265"/>
                  </a:cubicBezTo>
                  <a:lnTo>
                    <a:pt x="5061" y="3"/>
                  </a:lnTo>
                  <a:cubicBezTo>
                    <a:pt x="5046" y="1"/>
                    <a:pt x="5031" y="0"/>
                    <a:pt x="5017"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31" name="Google Shape;131;g152c1ec1c0a_0_685"/>
            <p:cNvSpPr/>
            <p:nvPr/>
          </p:nvSpPr>
          <p:spPr>
            <a:xfrm>
              <a:off x="7231805" y="4197223"/>
              <a:ext cx="349902" cy="436120"/>
            </a:xfrm>
            <a:custGeom>
              <a:avLst/>
              <a:gdLst/>
              <a:ahLst/>
              <a:cxnLst/>
              <a:rect l="l" t="t" r="r" b="b"/>
              <a:pathLst>
                <a:path w="10848" h="13521" extrusionOk="0">
                  <a:moveTo>
                    <a:pt x="4147" y="435"/>
                  </a:moveTo>
                  <a:cubicBezTo>
                    <a:pt x="4435" y="435"/>
                    <a:pt x="4718" y="608"/>
                    <a:pt x="4775" y="994"/>
                  </a:cubicBezTo>
                  <a:cubicBezTo>
                    <a:pt x="4799" y="1184"/>
                    <a:pt x="4751" y="1387"/>
                    <a:pt x="4620" y="1542"/>
                  </a:cubicBezTo>
                  <a:lnTo>
                    <a:pt x="3835" y="1684"/>
                  </a:lnTo>
                  <a:cubicBezTo>
                    <a:pt x="3656" y="1589"/>
                    <a:pt x="3537" y="1434"/>
                    <a:pt x="3501" y="1244"/>
                  </a:cubicBezTo>
                  <a:lnTo>
                    <a:pt x="3501" y="1232"/>
                  </a:lnTo>
                  <a:cubicBezTo>
                    <a:pt x="3386" y="732"/>
                    <a:pt x="3770" y="435"/>
                    <a:pt x="4147" y="435"/>
                  </a:cubicBezTo>
                  <a:close/>
                  <a:moveTo>
                    <a:pt x="7856" y="2746"/>
                  </a:moveTo>
                  <a:cubicBezTo>
                    <a:pt x="8113" y="2746"/>
                    <a:pt x="8341" y="2934"/>
                    <a:pt x="8383" y="3196"/>
                  </a:cubicBezTo>
                  <a:lnTo>
                    <a:pt x="9776" y="10757"/>
                  </a:lnTo>
                  <a:cubicBezTo>
                    <a:pt x="9823" y="11066"/>
                    <a:pt x="9633" y="11340"/>
                    <a:pt x="9323" y="11400"/>
                  </a:cubicBezTo>
                  <a:lnTo>
                    <a:pt x="3061" y="12543"/>
                  </a:lnTo>
                  <a:cubicBezTo>
                    <a:pt x="3030" y="12548"/>
                    <a:pt x="2999" y="12550"/>
                    <a:pt x="2969" y="12550"/>
                  </a:cubicBezTo>
                  <a:cubicBezTo>
                    <a:pt x="2707" y="12550"/>
                    <a:pt x="2472" y="12369"/>
                    <a:pt x="2430" y="12102"/>
                  </a:cubicBezTo>
                  <a:lnTo>
                    <a:pt x="1048" y="4530"/>
                  </a:lnTo>
                  <a:cubicBezTo>
                    <a:pt x="989" y="4232"/>
                    <a:pt x="1191" y="3947"/>
                    <a:pt x="1489" y="3899"/>
                  </a:cubicBezTo>
                  <a:lnTo>
                    <a:pt x="2239" y="3768"/>
                  </a:lnTo>
                  <a:cubicBezTo>
                    <a:pt x="2271" y="3968"/>
                    <a:pt x="2451" y="4121"/>
                    <a:pt x="2657" y="4121"/>
                  </a:cubicBezTo>
                  <a:cubicBezTo>
                    <a:pt x="2684" y="4121"/>
                    <a:pt x="2712" y="4119"/>
                    <a:pt x="2739" y="4113"/>
                  </a:cubicBezTo>
                  <a:lnTo>
                    <a:pt x="6656" y="3399"/>
                  </a:lnTo>
                  <a:cubicBezTo>
                    <a:pt x="6894" y="3351"/>
                    <a:pt x="7049" y="3125"/>
                    <a:pt x="7002" y="2887"/>
                  </a:cubicBezTo>
                  <a:lnTo>
                    <a:pt x="7752" y="2756"/>
                  </a:lnTo>
                  <a:cubicBezTo>
                    <a:pt x="7787" y="2749"/>
                    <a:pt x="7822" y="2746"/>
                    <a:pt x="7856" y="2746"/>
                  </a:cubicBezTo>
                  <a:close/>
                  <a:moveTo>
                    <a:pt x="4125" y="0"/>
                  </a:moveTo>
                  <a:cubicBezTo>
                    <a:pt x="4061" y="0"/>
                    <a:pt x="3996" y="6"/>
                    <a:pt x="3930" y="18"/>
                  </a:cubicBezTo>
                  <a:cubicBezTo>
                    <a:pt x="3334" y="125"/>
                    <a:pt x="2942" y="708"/>
                    <a:pt x="3061" y="1303"/>
                  </a:cubicBezTo>
                  <a:cubicBezTo>
                    <a:pt x="3096" y="1482"/>
                    <a:pt x="3168" y="1637"/>
                    <a:pt x="3275" y="1780"/>
                  </a:cubicBezTo>
                  <a:lnTo>
                    <a:pt x="2501" y="1923"/>
                  </a:lnTo>
                  <a:cubicBezTo>
                    <a:pt x="2191" y="1982"/>
                    <a:pt x="1977" y="2292"/>
                    <a:pt x="2037" y="2601"/>
                  </a:cubicBezTo>
                  <a:lnTo>
                    <a:pt x="2084" y="2887"/>
                  </a:lnTo>
                  <a:lnTo>
                    <a:pt x="798" y="3125"/>
                  </a:lnTo>
                  <a:cubicBezTo>
                    <a:pt x="310" y="3208"/>
                    <a:pt x="1" y="3673"/>
                    <a:pt x="84" y="4161"/>
                  </a:cubicBezTo>
                  <a:lnTo>
                    <a:pt x="1656" y="12793"/>
                  </a:lnTo>
                  <a:cubicBezTo>
                    <a:pt x="1730" y="13218"/>
                    <a:pt x="2118" y="13520"/>
                    <a:pt x="2540" y="13520"/>
                  </a:cubicBezTo>
                  <a:cubicBezTo>
                    <a:pt x="2590" y="13520"/>
                    <a:pt x="2641" y="13516"/>
                    <a:pt x="2692" y="13507"/>
                  </a:cubicBezTo>
                  <a:lnTo>
                    <a:pt x="10038" y="12162"/>
                  </a:lnTo>
                  <a:cubicBezTo>
                    <a:pt x="10526" y="12079"/>
                    <a:pt x="10847" y="11602"/>
                    <a:pt x="10752" y="11126"/>
                  </a:cubicBezTo>
                  <a:lnTo>
                    <a:pt x="9180" y="2494"/>
                  </a:lnTo>
                  <a:cubicBezTo>
                    <a:pt x="9096" y="2064"/>
                    <a:pt x="8726" y="1763"/>
                    <a:pt x="8305" y="1763"/>
                  </a:cubicBezTo>
                  <a:cubicBezTo>
                    <a:pt x="8248" y="1763"/>
                    <a:pt x="8191" y="1768"/>
                    <a:pt x="8133" y="1780"/>
                  </a:cubicBezTo>
                  <a:lnTo>
                    <a:pt x="6847" y="2018"/>
                  </a:lnTo>
                  <a:lnTo>
                    <a:pt x="6799" y="1732"/>
                  </a:lnTo>
                  <a:cubicBezTo>
                    <a:pt x="6745" y="1451"/>
                    <a:pt x="6496" y="1249"/>
                    <a:pt x="6210" y="1249"/>
                  </a:cubicBezTo>
                  <a:cubicBezTo>
                    <a:pt x="6181" y="1249"/>
                    <a:pt x="6151" y="1251"/>
                    <a:pt x="6121" y="1256"/>
                  </a:cubicBezTo>
                  <a:lnTo>
                    <a:pt x="5168" y="1434"/>
                  </a:lnTo>
                  <a:cubicBezTo>
                    <a:pt x="5228" y="1268"/>
                    <a:pt x="5239" y="1089"/>
                    <a:pt x="5204" y="910"/>
                  </a:cubicBezTo>
                  <a:cubicBezTo>
                    <a:pt x="5119" y="380"/>
                    <a:pt x="4655" y="0"/>
                    <a:pt x="4125"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32" name="Google Shape;132;g152c1ec1c0a_0_685"/>
            <p:cNvSpPr/>
            <p:nvPr/>
          </p:nvSpPr>
          <p:spPr>
            <a:xfrm>
              <a:off x="7293638" y="4354466"/>
              <a:ext cx="60059" cy="49866"/>
            </a:xfrm>
            <a:custGeom>
              <a:avLst/>
              <a:gdLst/>
              <a:ahLst/>
              <a:cxnLst/>
              <a:rect l="l" t="t" r="r" b="b"/>
              <a:pathLst>
                <a:path w="1862" h="1546" extrusionOk="0">
                  <a:moveTo>
                    <a:pt x="1002" y="1"/>
                  </a:moveTo>
                  <a:cubicBezTo>
                    <a:pt x="959" y="1"/>
                    <a:pt x="914" y="5"/>
                    <a:pt x="870" y="12"/>
                  </a:cubicBezTo>
                  <a:cubicBezTo>
                    <a:pt x="191" y="131"/>
                    <a:pt x="1"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33" name="Google Shape;133;g152c1ec1c0a_0_685"/>
            <p:cNvSpPr/>
            <p:nvPr/>
          </p:nvSpPr>
          <p:spPr>
            <a:xfrm>
              <a:off x="7361954" y="4339823"/>
              <a:ext cx="124375" cy="43383"/>
            </a:xfrm>
            <a:custGeom>
              <a:avLst/>
              <a:gdLst/>
              <a:ahLst/>
              <a:cxnLst/>
              <a:rect l="l" t="t" r="r" b="b"/>
              <a:pathLst>
                <a:path w="3856" h="1345" extrusionOk="0">
                  <a:moveTo>
                    <a:pt x="3259" y="1"/>
                  </a:moveTo>
                  <a:cubicBezTo>
                    <a:pt x="3223" y="1"/>
                    <a:pt x="3185" y="5"/>
                    <a:pt x="3145" y="14"/>
                  </a:cubicBezTo>
                  <a:lnTo>
                    <a:pt x="3133" y="14"/>
                  </a:lnTo>
                  <a:lnTo>
                    <a:pt x="550" y="478"/>
                  </a:lnTo>
                  <a:cubicBezTo>
                    <a:pt x="0" y="579"/>
                    <a:pt x="116" y="1345"/>
                    <a:pt x="608" y="1345"/>
                  </a:cubicBezTo>
                  <a:cubicBezTo>
                    <a:pt x="639" y="1345"/>
                    <a:pt x="671" y="1342"/>
                    <a:pt x="704" y="1335"/>
                  </a:cubicBezTo>
                  <a:lnTo>
                    <a:pt x="3300" y="871"/>
                  </a:lnTo>
                  <a:cubicBezTo>
                    <a:pt x="3855" y="793"/>
                    <a:pt x="3758" y="1"/>
                    <a:pt x="3259"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34" name="Google Shape;134;g152c1ec1c0a_0_685"/>
            <p:cNvSpPr/>
            <p:nvPr/>
          </p:nvSpPr>
          <p:spPr>
            <a:xfrm>
              <a:off x="7306314" y="4423976"/>
              <a:ext cx="60059" cy="49866"/>
            </a:xfrm>
            <a:custGeom>
              <a:avLst/>
              <a:gdLst/>
              <a:ahLst/>
              <a:cxnLst/>
              <a:rect l="l" t="t" r="r" b="b"/>
              <a:pathLst>
                <a:path w="1862" h="1546" extrusionOk="0">
                  <a:moveTo>
                    <a:pt x="1002" y="1"/>
                  </a:moveTo>
                  <a:cubicBezTo>
                    <a:pt x="959" y="1"/>
                    <a:pt x="914" y="5"/>
                    <a:pt x="870" y="12"/>
                  </a:cubicBezTo>
                  <a:cubicBezTo>
                    <a:pt x="191" y="131"/>
                    <a:pt x="1"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35" name="Google Shape;135;g152c1ec1c0a_0_685"/>
            <p:cNvSpPr/>
            <p:nvPr/>
          </p:nvSpPr>
          <p:spPr>
            <a:xfrm>
              <a:off x="7375824" y="4409300"/>
              <a:ext cx="121279" cy="43544"/>
            </a:xfrm>
            <a:custGeom>
              <a:avLst/>
              <a:gdLst/>
              <a:ahLst/>
              <a:cxnLst/>
              <a:rect l="l" t="t" r="r" b="b"/>
              <a:pathLst>
                <a:path w="3760" h="1350" extrusionOk="0">
                  <a:moveTo>
                    <a:pt x="3144" y="1"/>
                  </a:moveTo>
                  <a:cubicBezTo>
                    <a:pt x="3128" y="1"/>
                    <a:pt x="3112" y="1"/>
                    <a:pt x="3096" y="3"/>
                  </a:cubicBezTo>
                  <a:lnTo>
                    <a:pt x="501" y="467"/>
                  </a:lnTo>
                  <a:cubicBezTo>
                    <a:pt x="0" y="618"/>
                    <a:pt x="125" y="1349"/>
                    <a:pt x="631" y="1349"/>
                  </a:cubicBezTo>
                  <a:cubicBezTo>
                    <a:pt x="643" y="1349"/>
                    <a:pt x="655" y="1349"/>
                    <a:pt x="667" y="1348"/>
                  </a:cubicBezTo>
                  <a:lnTo>
                    <a:pt x="3263" y="872"/>
                  </a:lnTo>
                  <a:cubicBezTo>
                    <a:pt x="3759" y="722"/>
                    <a:pt x="3640" y="1"/>
                    <a:pt x="3144"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36" name="Google Shape;136;g152c1ec1c0a_0_685"/>
            <p:cNvSpPr/>
            <p:nvPr/>
          </p:nvSpPr>
          <p:spPr>
            <a:xfrm>
              <a:off x="7319765" y="4498130"/>
              <a:ext cx="60123" cy="50221"/>
            </a:xfrm>
            <a:custGeom>
              <a:avLst/>
              <a:gdLst/>
              <a:ahLst/>
              <a:cxnLst/>
              <a:rect l="l" t="t" r="r" b="b"/>
              <a:pathLst>
                <a:path w="1864" h="1557" extrusionOk="0">
                  <a:moveTo>
                    <a:pt x="1009" y="0"/>
                  </a:moveTo>
                  <a:cubicBezTo>
                    <a:pt x="967" y="0"/>
                    <a:pt x="924" y="4"/>
                    <a:pt x="881" y="11"/>
                  </a:cubicBezTo>
                  <a:cubicBezTo>
                    <a:pt x="203" y="130"/>
                    <a:pt x="0" y="1011"/>
                    <a:pt x="572" y="1416"/>
                  </a:cubicBezTo>
                  <a:cubicBezTo>
                    <a:pt x="710" y="1513"/>
                    <a:pt x="860" y="1556"/>
                    <a:pt x="1007" y="1556"/>
                  </a:cubicBezTo>
                  <a:cubicBezTo>
                    <a:pt x="1454" y="1556"/>
                    <a:pt x="1864" y="1153"/>
                    <a:pt x="1774" y="642"/>
                  </a:cubicBezTo>
                  <a:cubicBezTo>
                    <a:pt x="1700" y="268"/>
                    <a:pt x="1376" y="0"/>
                    <a:pt x="1009"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37" name="Google Shape;137;g152c1ec1c0a_0_685"/>
            <p:cNvSpPr/>
            <p:nvPr/>
          </p:nvSpPr>
          <p:spPr>
            <a:xfrm>
              <a:off x="7388855" y="4483390"/>
              <a:ext cx="122343" cy="43673"/>
            </a:xfrm>
            <a:custGeom>
              <a:avLst/>
              <a:gdLst/>
              <a:ahLst/>
              <a:cxnLst/>
              <a:rect l="l" t="t" r="r" b="b"/>
              <a:pathLst>
                <a:path w="3793" h="1354" extrusionOk="0">
                  <a:moveTo>
                    <a:pt x="3178" y="1"/>
                  </a:moveTo>
                  <a:cubicBezTo>
                    <a:pt x="3160" y="1"/>
                    <a:pt x="3140" y="2"/>
                    <a:pt x="3121" y="4"/>
                  </a:cubicBezTo>
                  <a:lnTo>
                    <a:pt x="525" y="480"/>
                  </a:lnTo>
                  <a:cubicBezTo>
                    <a:pt x="1" y="605"/>
                    <a:pt x="121" y="1354"/>
                    <a:pt x="613" y="1354"/>
                  </a:cubicBezTo>
                  <a:cubicBezTo>
                    <a:pt x="635" y="1354"/>
                    <a:pt x="657" y="1352"/>
                    <a:pt x="680" y="1349"/>
                  </a:cubicBezTo>
                  <a:lnTo>
                    <a:pt x="3276" y="885"/>
                  </a:lnTo>
                  <a:cubicBezTo>
                    <a:pt x="3792" y="747"/>
                    <a:pt x="3678" y="1"/>
                    <a:pt x="317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38" name="Google Shape;138;g152c1ec1c0a_0_685"/>
            <p:cNvSpPr/>
            <p:nvPr/>
          </p:nvSpPr>
          <p:spPr>
            <a:xfrm>
              <a:off x="7262544" y="4806843"/>
              <a:ext cx="250428" cy="224624"/>
            </a:xfrm>
            <a:custGeom>
              <a:avLst/>
              <a:gdLst/>
              <a:ahLst/>
              <a:cxnLst/>
              <a:rect l="l" t="t" r="r" b="b"/>
              <a:pathLst>
                <a:path w="7764" h="6964" extrusionOk="0">
                  <a:moveTo>
                    <a:pt x="3934" y="1"/>
                  </a:moveTo>
                  <a:cubicBezTo>
                    <a:pt x="2900" y="1"/>
                    <a:pt x="1883" y="470"/>
                    <a:pt x="1215" y="1346"/>
                  </a:cubicBezTo>
                  <a:lnTo>
                    <a:pt x="6953" y="4978"/>
                  </a:lnTo>
                  <a:cubicBezTo>
                    <a:pt x="7763" y="3406"/>
                    <a:pt x="7251" y="1465"/>
                    <a:pt x="5751" y="525"/>
                  </a:cubicBezTo>
                  <a:cubicBezTo>
                    <a:pt x="5187" y="171"/>
                    <a:pt x="4557" y="1"/>
                    <a:pt x="3934" y="1"/>
                  </a:cubicBezTo>
                  <a:close/>
                  <a:moveTo>
                    <a:pt x="810" y="1989"/>
                  </a:moveTo>
                  <a:lnTo>
                    <a:pt x="810" y="1989"/>
                  </a:lnTo>
                  <a:cubicBezTo>
                    <a:pt x="0" y="3561"/>
                    <a:pt x="524" y="5490"/>
                    <a:pt x="2012" y="6430"/>
                  </a:cubicBezTo>
                  <a:cubicBezTo>
                    <a:pt x="2579" y="6790"/>
                    <a:pt x="3213" y="6963"/>
                    <a:pt x="3839" y="6963"/>
                  </a:cubicBezTo>
                  <a:cubicBezTo>
                    <a:pt x="4870" y="6963"/>
                    <a:pt x="5882" y="6495"/>
                    <a:pt x="6549" y="5621"/>
                  </a:cubicBezTo>
                  <a:lnTo>
                    <a:pt x="810" y="1989"/>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39" name="Google Shape;139;g152c1ec1c0a_0_685"/>
            <p:cNvSpPr/>
            <p:nvPr/>
          </p:nvSpPr>
          <p:spPr>
            <a:xfrm>
              <a:off x="7731822" y="4325276"/>
              <a:ext cx="195885" cy="181918"/>
            </a:xfrm>
            <a:custGeom>
              <a:avLst/>
              <a:gdLst/>
              <a:ahLst/>
              <a:cxnLst/>
              <a:rect l="l" t="t" r="r" b="b"/>
              <a:pathLst>
                <a:path w="6073" h="5640" extrusionOk="0">
                  <a:moveTo>
                    <a:pt x="3596" y="0"/>
                  </a:moveTo>
                  <a:lnTo>
                    <a:pt x="1203" y="1632"/>
                  </a:lnTo>
                  <a:cubicBezTo>
                    <a:pt x="251" y="2286"/>
                    <a:pt x="1" y="3596"/>
                    <a:pt x="655" y="4560"/>
                  </a:cubicBezTo>
                  <a:lnTo>
                    <a:pt x="763" y="4715"/>
                  </a:lnTo>
                  <a:cubicBezTo>
                    <a:pt x="1171" y="5316"/>
                    <a:pt x="1833" y="5640"/>
                    <a:pt x="2508" y="5640"/>
                  </a:cubicBezTo>
                  <a:cubicBezTo>
                    <a:pt x="2916" y="5640"/>
                    <a:pt x="3328" y="5522"/>
                    <a:pt x="3692" y="5275"/>
                  </a:cubicBezTo>
                  <a:lnTo>
                    <a:pt x="6073" y="3644"/>
                  </a:lnTo>
                  <a:lnTo>
                    <a:pt x="3596" y="0"/>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40" name="Google Shape;140;g152c1ec1c0a_0_685"/>
            <p:cNvSpPr/>
            <p:nvPr/>
          </p:nvSpPr>
          <p:spPr>
            <a:xfrm>
              <a:off x="7864326" y="4249734"/>
              <a:ext cx="195885" cy="181950"/>
            </a:xfrm>
            <a:custGeom>
              <a:avLst/>
              <a:gdLst/>
              <a:ahLst/>
              <a:cxnLst/>
              <a:rect l="l" t="t" r="r" b="b"/>
              <a:pathLst>
                <a:path w="6073" h="5641" extrusionOk="0">
                  <a:moveTo>
                    <a:pt x="3568" y="1"/>
                  </a:moveTo>
                  <a:cubicBezTo>
                    <a:pt x="3162" y="1"/>
                    <a:pt x="2752" y="119"/>
                    <a:pt x="2393" y="366"/>
                  </a:cubicBezTo>
                  <a:lnTo>
                    <a:pt x="0" y="1997"/>
                  </a:lnTo>
                  <a:lnTo>
                    <a:pt x="2477" y="5640"/>
                  </a:lnTo>
                  <a:lnTo>
                    <a:pt x="4870" y="4009"/>
                  </a:lnTo>
                  <a:cubicBezTo>
                    <a:pt x="5822" y="3354"/>
                    <a:pt x="6072" y="2045"/>
                    <a:pt x="5430" y="1092"/>
                  </a:cubicBezTo>
                  <a:lnTo>
                    <a:pt x="5310" y="926"/>
                  </a:lnTo>
                  <a:cubicBezTo>
                    <a:pt x="4902" y="325"/>
                    <a:pt x="4240" y="1"/>
                    <a:pt x="356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41" name="Google Shape;141;g152c1ec1c0a_0_685"/>
            <p:cNvSpPr/>
            <p:nvPr/>
          </p:nvSpPr>
          <p:spPr>
            <a:xfrm>
              <a:off x="7674215" y="4700692"/>
              <a:ext cx="346064" cy="344387"/>
            </a:xfrm>
            <a:custGeom>
              <a:avLst/>
              <a:gdLst/>
              <a:ahLst/>
              <a:cxnLst/>
              <a:rect l="l" t="t" r="r" b="b"/>
              <a:pathLst>
                <a:path w="10729" h="10677" extrusionOk="0">
                  <a:moveTo>
                    <a:pt x="4999" y="0"/>
                  </a:moveTo>
                  <a:cubicBezTo>
                    <a:pt x="4821" y="0"/>
                    <a:pt x="4665" y="135"/>
                    <a:pt x="4644" y="327"/>
                  </a:cubicBezTo>
                  <a:lnTo>
                    <a:pt x="4180" y="3804"/>
                  </a:lnTo>
                  <a:lnTo>
                    <a:pt x="703" y="3339"/>
                  </a:lnTo>
                  <a:cubicBezTo>
                    <a:pt x="688" y="3338"/>
                    <a:pt x="674" y="3337"/>
                    <a:pt x="659" y="3337"/>
                  </a:cubicBezTo>
                  <a:cubicBezTo>
                    <a:pt x="474" y="3337"/>
                    <a:pt x="309" y="3473"/>
                    <a:pt x="286" y="3661"/>
                  </a:cubicBezTo>
                  <a:lnTo>
                    <a:pt x="25" y="5637"/>
                  </a:lnTo>
                  <a:cubicBezTo>
                    <a:pt x="1" y="5840"/>
                    <a:pt x="144" y="6030"/>
                    <a:pt x="346" y="6054"/>
                  </a:cubicBezTo>
                  <a:lnTo>
                    <a:pt x="3823" y="6518"/>
                  </a:lnTo>
                  <a:lnTo>
                    <a:pt x="3370" y="9995"/>
                  </a:lnTo>
                  <a:cubicBezTo>
                    <a:pt x="3334"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2" y="7333"/>
                  </a:cubicBezTo>
                  <a:cubicBezTo>
                    <a:pt x="10252" y="7333"/>
                    <a:pt x="10409" y="7189"/>
                    <a:pt x="10431" y="7007"/>
                  </a:cubicBezTo>
                  <a:lnTo>
                    <a:pt x="10693" y="5042"/>
                  </a:lnTo>
                  <a:cubicBezTo>
                    <a:pt x="10728" y="4828"/>
                    <a:pt x="10573" y="4649"/>
                    <a:pt x="10371" y="4613"/>
                  </a:cubicBezTo>
                  <a:lnTo>
                    <a:pt x="6894" y="4161"/>
                  </a:lnTo>
                  <a:lnTo>
                    <a:pt x="7359" y="684"/>
                  </a:lnTo>
                  <a:cubicBezTo>
                    <a:pt x="7383" y="470"/>
                    <a:pt x="7240" y="291"/>
                    <a:pt x="7037" y="256"/>
                  </a:cubicBezTo>
                  <a:lnTo>
                    <a:pt x="5061" y="6"/>
                  </a:lnTo>
                  <a:cubicBezTo>
                    <a:pt x="5040" y="2"/>
                    <a:pt x="5019" y="0"/>
                    <a:pt x="4999"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42" name="Google Shape;142;g152c1ec1c0a_0_685"/>
            <p:cNvSpPr/>
            <p:nvPr/>
          </p:nvSpPr>
          <p:spPr>
            <a:xfrm>
              <a:off x="6206806" y="4197965"/>
              <a:ext cx="349902" cy="435378"/>
            </a:xfrm>
            <a:custGeom>
              <a:avLst/>
              <a:gdLst/>
              <a:ahLst/>
              <a:cxnLst/>
              <a:rect l="l" t="t" r="r" b="b"/>
              <a:pathLst>
                <a:path w="10848" h="13498" extrusionOk="0">
                  <a:moveTo>
                    <a:pt x="4157" y="412"/>
                  </a:moveTo>
                  <a:cubicBezTo>
                    <a:pt x="4443" y="412"/>
                    <a:pt x="4724" y="585"/>
                    <a:pt x="4775" y="971"/>
                  </a:cubicBezTo>
                  <a:cubicBezTo>
                    <a:pt x="4811" y="1161"/>
                    <a:pt x="4763" y="1364"/>
                    <a:pt x="4632" y="1519"/>
                  </a:cubicBezTo>
                  <a:lnTo>
                    <a:pt x="3835" y="1661"/>
                  </a:lnTo>
                  <a:cubicBezTo>
                    <a:pt x="3668" y="1566"/>
                    <a:pt x="3549" y="1411"/>
                    <a:pt x="3513" y="1221"/>
                  </a:cubicBezTo>
                  <a:lnTo>
                    <a:pt x="3513" y="1209"/>
                  </a:lnTo>
                  <a:cubicBezTo>
                    <a:pt x="3398" y="709"/>
                    <a:pt x="3782" y="412"/>
                    <a:pt x="4157" y="412"/>
                  </a:cubicBezTo>
                  <a:close/>
                  <a:moveTo>
                    <a:pt x="7856" y="2723"/>
                  </a:moveTo>
                  <a:cubicBezTo>
                    <a:pt x="8114" y="2723"/>
                    <a:pt x="8342" y="2911"/>
                    <a:pt x="8395" y="3173"/>
                  </a:cubicBezTo>
                  <a:lnTo>
                    <a:pt x="9788" y="10734"/>
                  </a:lnTo>
                  <a:cubicBezTo>
                    <a:pt x="9835" y="11043"/>
                    <a:pt x="9633" y="11329"/>
                    <a:pt x="9335" y="11377"/>
                  </a:cubicBezTo>
                  <a:lnTo>
                    <a:pt x="3073" y="12520"/>
                  </a:lnTo>
                  <a:cubicBezTo>
                    <a:pt x="3042" y="12525"/>
                    <a:pt x="3012" y="12527"/>
                    <a:pt x="2981" y="12527"/>
                  </a:cubicBezTo>
                  <a:cubicBezTo>
                    <a:pt x="2719" y="12527"/>
                    <a:pt x="2484" y="12346"/>
                    <a:pt x="2442" y="12079"/>
                  </a:cubicBezTo>
                  <a:lnTo>
                    <a:pt x="1061" y="4507"/>
                  </a:lnTo>
                  <a:cubicBezTo>
                    <a:pt x="1001" y="4209"/>
                    <a:pt x="1203" y="3924"/>
                    <a:pt x="1501" y="3876"/>
                  </a:cubicBezTo>
                  <a:lnTo>
                    <a:pt x="2251" y="3745"/>
                  </a:lnTo>
                  <a:cubicBezTo>
                    <a:pt x="2283" y="3945"/>
                    <a:pt x="2463" y="4098"/>
                    <a:pt x="2669" y="4098"/>
                  </a:cubicBezTo>
                  <a:cubicBezTo>
                    <a:pt x="2696" y="4098"/>
                    <a:pt x="2724" y="4096"/>
                    <a:pt x="2751" y="4090"/>
                  </a:cubicBezTo>
                  <a:lnTo>
                    <a:pt x="6668" y="3376"/>
                  </a:lnTo>
                  <a:cubicBezTo>
                    <a:pt x="6895" y="3328"/>
                    <a:pt x="7061" y="3102"/>
                    <a:pt x="7014" y="2864"/>
                  </a:cubicBezTo>
                  <a:lnTo>
                    <a:pt x="7752" y="2733"/>
                  </a:lnTo>
                  <a:cubicBezTo>
                    <a:pt x="7787" y="2726"/>
                    <a:pt x="7822" y="2723"/>
                    <a:pt x="7856" y="2723"/>
                  </a:cubicBezTo>
                  <a:close/>
                  <a:moveTo>
                    <a:pt x="4147" y="1"/>
                  </a:moveTo>
                  <a:cubicBezTo>
                    <a:pt x="4083" y="1"/>
                    <a:pt x="4019" y="6"/>
                    <a:pt x="3954" y="18"/>
                  </a:cubicBezTo>
                  <a:cubicBezTo>
                    <a:pt x="3358" y="125"/>
                    <a:pt x="2966" y="697"/>
                    <a:pt x="3073" y="1280"/>
                  </a:cubicBezTo>
                  <a:cubicBezTo>
                    <a:pt x="3108" y="1459"/>
                    <a:pt x="3180" y="1614"/>
                    <a:pt x="3287" y="1757"/>
                  </a:cubicBezTo>
                  <a:lnTo>
                    <a:pt x="2513" y="1900"/>
                  </a:lnTo>
                  <a:cubicBezTo>
                    <a:pt x="2192" y="1959"/>
                    <a:pt x="1989" y="2269"/>
                    <a:pt x="2037" y="2578"/>
                  </a:cubicBezTo>
                  <a:lnTo>
                    <a:pt x="2096" y="2864"/>
                  </a:lnTo>
                  <a:lnTo>
                    <a:pt x="811" y="3102"/>
                  </a:lnTo>
                  <a:cubicBezTo>
                    <a:pt x="322" y="3185"/>
                    <a:pt x="1" y="3650"/>
                    <a:pt x="96" y="4138"/>
                  </a:cubicBezTo>
                  <a:lnTo>
                    <a:pt x="1668" y="12770"/>
                  </a:lnTo>
                  <a:cubicBezTo>
                    <a:pt x="1742" y="13195"/>
                    <a:pt x="2121" y="13497"/>
                    <a:pt x="2549" y="13497"/>
                  </a:cubicBezTo>
                  <a:cubicBezTo>
                    <a:pt x="2600" y="13497"/>
                    <a:pt x="2652" y="13493"/>
                    <a:pt x="2704" y="13484"/>
                  </a:cubicBezTo>
                  <a:lnTo>
                    <a:pt x="10038" y="12139"/>
                  </a:lnTo>
                  <a:cubicBezTo>
                    <a:pt x="10526" y="12056"/>
                    <a:pt x="10848" y="11579"/>
                    <a:pt x="10752" y="11103"/>
                  </a:cubicBezTo>
                  <a:lnTo>
                    <a:pt x="9181" y="2471"/>
                  </a:lnTo>
                  <a:cubicBezTo>
                    <a:pt x="9097" y="2041"/>
                    <a:pt x="8726" y="1740"/>
                    <a:pt x="8313" y="1740"/>
                  </a:cubicBezTo>
                  <a:cubicBezTo>
                    <a:pt x="8257" y="1740"/>
                    <a:pt x="8201" y="1745"/>
                    <a:pt x="8145" y="1757"/>
                  </a:cubicBezTo>
                  <a:lnTo>
                    <a:pt x="6859" y="1995"/>
                  </a:lnTo>
                  <a:lnTo>
                    <a:pt x="6811" y="1709"/>
                  </a:lnTo>
                  <a:cubicBezTo>
                    <a:pt x="6757" y="1428"/>
                    <a:pt x="6498" y="1226"/>
                    <a:pt x="6219" y="1226"/>
                  </a:cubicBezTo>
                  <a:cubicBezTo>
                    <a:pt x="6191" y="1226"/>
                    <a:pt x="6162" y="1228"/>
                    <a:pt x="6133" y="1233"/>
                  </a:cubicBezTo>
                  <a:lnTo>
                    <a:pt x="5180" y="1411"/>
                  </a:lnTo>
                  <a:cubicBezTo>
                    <a:pt x="5240" y="1245"/>
                    <a:pt x="5240" y="1066"/>
                    <a:pt x="5216" y="887"/>
                  </a:cubicBezTo>
                  <a:cubicBezTo>
                    <a:pt x="5121" y="369"/>
                    <a:pt x="4658" y="1"/>
                    <a:pt x="4147"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43" name="Google Shape;143;g152c1ec1c0a_0_685"/>
            <p:cNvSpPr/>
            <p:nvPr/>
          </p:nvSpPr>
          <p:spPr>
            <a:xfrm>
              <a:off x="6269026" y="4354466"/>
              <a:ext cx="60059" cy="49866"/>
            </a:xfrm>
            <a:custGeom>
              <a:avLst/>
              <a:gdLst/>
              <a:ahLst/>
              <a:cxnLst/>
              <a:rect l="l" t="t" r="r" b="b"/>
              <a:pathLst>
                <a:path w="1862" h="1546" extrusionOk="0">
                  <a:moveTo>
                    <a:pt x="1003" y="1"/>
                  </a:moveTo>
                  <a:cubicBezTo>
                    <a:pt x="959" y="1"/>
                    <a:pt x="914" y="5"/>
                    <a:pt x="870" y="12"/>
                  </a:cubicBezTo>
                  <a:cubicBezTo>
                    <a:pt x="191" y="131"/>
                    <a:pt x="1" y="1012"/>
                    <a:pt x="560" y="1405"/>
                  </a:cubicBezTo>
                  <a:cubicBezTo>
                    <a:pt x="701" y="1502"/>
                    <a:pt x="854" y="1545"/>
                    <a:pt x="1002" y="1545"/>
                  </a:cubicBezTo>
                  <a:cubicBezTo>
                    <a:pt x="1454" y="1545"/>
                    <a:pt x="1861" y="1142"/>
                    <a:pt x="1763" y="631"/>
                  </a:cubicBezTo>
                  <a:cubicBezTo>
                    <a:pt x="1699" y="259"/>
                    <a:pt x="1369" y="1"/>
                    <a:pt x="1003"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44" name="Google Shape;144;g152c1ec1c0a_0_685"/>
            <p:cNvSpPr/>
            <p:nvPr/>
          </p:nvSpPr>
          <p:spPr>
            <a:xfrm>
              <a:off x="6337310" y="4339823"/>
              <a:ext cx="124020" cy="43383"/>
            </a:xfrm>
            <a:custGeom>
              <a:avLst/>
              <a:gdLst/>
              <a:ahLst/>
              <a:cxnLst/>
              <a:rect l="l" t="t" r="r" b="b"/>
              <a:pathLst>
                <a:path w="3845" h="1345" extrusionOk="0">
                  <a:moveTo>
                    <a:pt x="3258" y="1"/>
                  </a:moveTo>
                  <a:cubicBezTo>
                    <a:pt x="3223" y="1"/>
                    <a:pt x="3186" y="5"/>
                    <a:pt x="3146" y="14"/>
                  </a:cubicBezTo>
                  <a:lnTo>
                    <a:pt x="3134" y="14"/>
                  </a:lnTo>
                  <a:lnTo>
                    <a:pt x="539" y="478"/>
                  </a:lnTo>
                  <a:cubicBezTo>
                    <a:pt x="1" y="579"/>
                    <a:pt x="106" y="1345"/>
                    <a:pt x="597" y="1345"/>
                  </a:cubicBezTo>
                  <a:cubicBezTo>
                    <a:pt x="628" y="1345"/>
                    <a:pt x="660" y="1342"/>
                    <a:pt x="694" y="1335"/>
                  </a:cubicBezTo>
                  <a:lnTo>
                    <a:pt x="3289" y="871"/>
                  </a:lnTo>
                  <a:cubicBezTo>
                    <a:pt x="3844" y="793"/>
                    <a:pt x="3747" y="1"/>
                    <a:pt x="325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45" name="Google Shape;145;g152c1ec1c0a_0_685"/>
            <p:cNvSpPr/>
            <p:nvPr/>
          </p:nvSpPr>
          <p:spPr>
            <a:xfrm>
              <a:off x="6281702" y="4423976"/>
              <a:ext cx="59769" cy="49866"/>
            </a:xfrm>
            <a:custGeom>
              <a:avLst/>
              <a:gdLst/>
              <a:ahLst/>
              <a:cxnLst/>
              <a:rect l="l" t="t" r="r" b="b"/>
              <a:pathLst>
                <a:path w="1853" h="1546" extrusionOk="0">
                  <a:moveTo>
                    <a:pt x="1002" y="1"/>
                  </a:moveTo>
                  <a:cubicBezTo>
                    <a:pt x="959" y="1"/>
                    <a:pt x="914" y="5"/>
                    <a:pt x="870" y="12"/>
                  </a:cubicBezTo>
                  <a:cubicBezTo>
                    <a:pt x="191" y="131"/>
                    <a:pt x="1" y="1012"/>
                    <a:pt x="560" y="1405"/>
                  </a:cubicBezTo>
                  <a:cubicBezTo>
                    <a:pt x="701" y="1502"/>
                    <a:pt x="853" y="1546"/>
                    <a:pt x="1000" y="1546"/>
                  </a:cubicBezTo>
                  <a:cubicBezTo>
                    <a:pt x="1449" y="1546"/>
                    <a:pt x="1852" y="1142"/>
                    <a:pt x="1763" y="631"/>
                  </a:cubicBezTo>
                  <a:cubicBezTo>
                    <a:pt x="1699" y="259"/>
                    <a:pt x="1369" y="1"/>
                    <a:pt x="1002"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46" name="Google Shape;146;g152c1ec1c0a_0_685"/>
            <p:cNvSpPr/>
            <p:nvPr/>
          </p:nvSpPr>
          <p:spPr>
            <a:xfrm>
              <a:off x="6351212" y="4409300"/>
              <a:ext cx="120892" cy="43544"/>
            </a:xfrm>
            <a:custGeom>
              <a:avLst/>
              <a:gdLst/>
              <a:ahLst/>
              <a:cxnLst/>
              <a:rect l="l" t="t" r="r" b="b"/>
              <a:pathLst>
                <a:path w="3748" h="1350" extrusionOk="0">
                  <a:moveTo>
                    <a:pt x="3144" y="1"/>
                  </a:moveTo>
                  <a:cubicBezTo>
                    <a:pt x="3128" y="1"/>
                    <a:pt x="3112" y="1"/>
                    <a:pt x="3096" y="3"/>
                  </a:cubicBezTo>
                  <a:lnTo>
                    <a:pt x="501" y="467"/>
                  </a:lnTo>
                  <a:cubicBezTo>
                    <a:pt x="0" y="618"/>
                    <a:pt x="125" y="1349"/>
                    <a:pt x="620" y="1349"/>
                  </a:cubicBezTo>
                  <a:cubicBezTo>
                    <a:pt x="632" y="1349"/>
                    <a:pt x="644" y="1349"/>
                    <a:pt x="656" y="1348"/>
                  </a:cubicBezTo>
                  <a:lnTo>
                    <a:pt x="3251" y="872"/>
                  </a:lnTo>
                  <a:cubicBezTo>
                    <a:pt x="3748" y="722"/>
                    <a:pt x="3639" y="1"/>
                    <a:pt x="3144"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47" name="Google Shape;147;g152c1ec1c0a_0_685"/>
            <p:cNvSpPr/>
            <p:nvPr/>
          </p:nvSpPr>
          <p:spPr>
            <a:xfrm>
              <a:off x="6295152" y="4498130"/>
              <a:ext cx="60156" cy="50221"/>
            </a:xfrm>
            <a:custGeom>
              <a:avLst/>
              <a:gdLst/>
              <a:ahLst/>
              <a:cxnLst/>
              <a:rect l="l" t="t" r="r" b="b"/>
              <a:pathLst>
                <a:path w="1865" h="1557" extrusionOk="0">
                  <a:moveTo>
                    <a:pt x="1010"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700" y="268"/>
                    <a:pt x="1376" y="0"/>
                    <a:pt x="1010"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48" name="Google Shape;148;g152c1ec1c0a_0_685"/>
            <p:cNvSpPr/>
            <p:nvPr/>
          </p:nvSpPr>
          <p:spPr>
            <a:xfrm>
              <a:off x="6364243" y="4483357"/>
              <a:ext cx="122214" cy="43706"/>
            </a:xfrm>
            <a:custGeom>
              <a:avLst/>
              <a:gdLst/>
              <a:ahLst/>
              <a:cxnLst/>
              <a:rect l="l" t="t" r="r" b="b"/>
              <a:pathLst>
                <a:path w="3789" h="1355" extrusionOk="0">
                  <a:moveTo>
                    <a:pt x="3177" y="0"/>
                  </a:moveTo>
                  <a:cubicBezTo>
                    <a:pt x="3155" y="0"/>
                    <a:pt x="3133" y="2"/>
                    <a:pt x="3109" y="5"/>
                  </a:cubicBezTo>
                  <a:lnTo>
                    <a:pt x="525" y="481"/>
                  </a:lnTo>
                  <a:cubicBezTo>
                    <a:pt x="1" y="606"/>
                    <a:pt x="110" y="1355"/>
                    <a:pt x="612" y="1355"/>
                  </a:cubicBezTo>
                  <a:cubicBezTo>
                    <a:pt x="634" y="1355"/>
                    <a:pt x="657" y="1353"/>
                    <a:pt x="680" y="1350"/>
                  </a:cubicBezTo>
                  <a:lnTo>
                    <a:pt x="3276" y="886"/>
                  </a:lnTo>
                  <a:cubicBezTo>
                    <a:pt x="3789" y="749"/>
                    <a:pt x="3679" y="0"/>
                    <a:pt x="3177"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49" name="Google Shape;149;g152c1ec1c0a_0_685"/>
            <p:cNvSpPr/>
            <p:nvPr/>
          </p:nvSpPr>
          <p:spPr>
            <a:xfrm>
              <a:off x="6237545" y="4806940"/>
              <a:ext cx="250815" cy="224592"/>
            </a:xfrm>
            <a:custGeom>
              <a:avLst/>
              <a:gdLst/>
              <a:ahLst/>
              <a:cxnLst/>
              <a:rect l="l" t="t" r="r" b="b"/>
              <a:pathLst>
                <a:path w="7776" h="6963" extrusionOk="0">
                  <a:moveTo>
                    <a:pt x="3934" y="1"/>
                  </a:moveTo>
                  <a:cubicBezTo>
                    <a:pt x="2906" y="1"/>
                    <a:pt x="1893" y="469"/>
                    <a:pt x="1227" y="1343"/>
                  </a:cubicBezTo>
                  <a:lnTo>
                    <a:pt x="6966" y="4975"/>
                  </a:lnTo>
                  <a:cubicBezTo>
                    <a:pt x="7775" y="3403"/>
                    <a:pt x="7251" y="1474"/>
                    <a:pt x="5751" y="534"/>
                  </a:cubicBezTo>
                  <a:cubicBezTo>
                    <a:pt x="5189" y="174"/>
                    <a:pt x="4558" y="1"/>
                    <a:pt x="3934" y="1"/>
                  </a:cubicBezTo>
                  <a:close/>
                  <a:moveTo>
                    <a:pt x="822" y="1986"/>
                  </a:moveTo>
                  <a:lnTo>
                    <a:pt x="822" y="1986"/>
                  </a:lnTo>
                  <a:cubicBezTo>
                    <a:pt x="0" y="3558"/>
                    <a:pt x="524" y="5498"/>
                    <a:pt x="2024" y="6439"/>
                  </a:cubicBezTo>
                  <a:cubicBezTo>
                    <a:pt x="2584" y="6793"/>
                    <a:pt x="3213" y="6963"/>
                    <a:pt x="3836" y="6963"/>
                  </a:cubicBezTo>
                  <a:cubicBezTo>
                    <a:pt x="4871" y="6963"/>
                    <a:pt x="5892" y="6494"/>
                    <a:pt x="6561" y="5618"/>
                  </a:cubicBezTo>
                  <a:lnTo>
                    <a:pt x="822" y="1986"/>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50" name="Google Shape;150;g152c1ec1c0a_0_685"/>
            <p:cNvSpPr/>
            <p:nvPr/>
          </p:nvSpPr>
          <p:spPr>
            <a:xfrm>
              <a:off x="6706823" y="4325276"/>
              <a:ext cx="196272" cy="181918"/>
            </a:xfrm>
            <a:custGeom>
              <a:avLst/>
              <a:gdLst/>
              <a:ahLst/>
              <a:cxnLst/>
              <a:rect l="l" t="t" r="r" b="b"/>
              <a:pathLst>
                <a:path w="6085" h="5640" extrusionOk="0">
                  <a:moveTo>
                    <a:pt x="3620"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20" y="0"/>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51" name="Google Shape;151;g152c1ec1c0a_0_685"/>
            <p:cNvSpPr/>
            <p:nvPr/>
          </p:nvSpPr>
          <p:spPr>
            <a:xfrm>
              <a:off x="6839327" y="4249734"/>
              <a:ext cx="196272" cy="181950"/>
            </a:xfrm>
            <a:custGeom>
              <a:avLst/>
              <a:gdLst/>
              <a:ahLst/>
              <a:cxnLst/>
              <a:rect l="l" t="t" r="r" b="b"/>
              <a:pathLst>
                <a:path w="6085" h="5641" extrusionOk="0">
                  <a:moveTo>
                    <a:pt x="3577" y="1"/>
                  </a:moveTo>
                  <a:cubicBezTo>
                    <a:pt x="3169" y="1"/>
                    <a:pt x="2757" y="119"/>
                    <a:pt x="2394" y="366"/>
                  </a:cubicBezTo>
                  <a:lnTo>
                    <a:pt x="1" y="1997"/>
                  </a:lnTo>
                  <a:lnTo>
                    <a:pt x="2489" y="5640"/>
                  </a:lnTo>
                  <a:lnTo>
                    <a:pt x="4882" y="4009"/>
                  </a:lnTo>
                  <a:cubicBezTo>
                    <a:pt x="5835" y="3354"/>
                    <a:pt x="6085" y="2045"/>
                    <a:pt x="5430" y="1092"/>
                  </a:cubicBezTo>
                  <a:lnTo>
                    <a:pt x="5323" y="926"/>
                  </a:lnTo>
                  <a:cubicBezTo>
                    <a:pt x="4914" y="325"/>
                    <a:pt x="4252" y="1"/>
                    <a:pt x="3577"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52" name="Google Shape;152;g152c1ec1c0a_0_685"/>
            <p:cNvSpPr/>
            <p:nvPr/>
          </p:nvSpPr>
          <p:spPr>
            <a:xfrm>
              <a:off x="6649603" y="4700692"/>
              <a:ext cx="345677" cy="344387"/>
            </a:xfrm>
            <a:custGeom>
              <a:avLst/>
              <a:gdLst/>
              <a:ahLst/>
              <a:cxnLst/>
              <a:rect l="l" t="t" r="r" b="b"/>
              <a:pathLst>
                <a:path w="10717" h="10677" extrusionOk="0">
                  <a:moveTo>
                    <a:pt x="4999" y="0"/>
                  </a:moveTo>
                  <a:cubicBezTo>
                    <a:pt x="4821" y="0"/>
                    <a:pt x="4666" y="135"/>
                    <a:pt x="4644" y="327"/>
                  </a:cubicBezTo>
                  <a:lnTo>
                    <a:pt x="4180" y="3804"/>
                  </a:lnTo>
                  <a:lnTo>
                    <a:pt x="703" y="3339"/>
                  </a:lnTo>
                  <a:cubicBezTo>
                    <a:pt x="688" y="3338"/>
                    <a:pt x="674" y="3337"/>
                    <a:pt x="659" y="3337"/>
                  </a:cubicBezTo>
                  <a:cubicBezTo>
                    <a:pt x="474" y="3337"/>
                    <a:pt x="309" y="3473"/>
                    <a:pt x="287" y="3661"/>
                  </a:cubicBezTo>
                  <a:lnTo>
                    <a:pt x="25" y="5637"/>
                  </a:lnTo>
                  <a:cubicBezTo>
                    <a:pt x="1" y="5840"/>
                    <a:pt x="144" y="6030"/>
                    <a:pt x="346" y="6054"/>
                  </a:cubicBezTo>
                  <a:lnTo>
                    <a:pt x="3823" y="6518"/>
                  </a:lnTo>
                  <a:lnTo>
                    <a:pt x="3370" y="9995"/>
                  </a:lnTo>
                  <a:cubicBezTo>
                    <a:pt x="3335" y="10197"/>
                    <a:pt x="3477" y="10388"/>
                    <a:pt x="3692" y="10412"/>
                  </a:cubicBezTo>
                  <a:lnTo>
                    <a:pt x="5656" y="10674"/>
                  </a:lnTo>
                  <a:cubicBezTo>
                    <a:pt x="5671" y="10675"/>
                    <a:pt x="5686" y="10676"/>
                    <a:pt x="5700" y="10676"/>
                  </a:cubicBezTo>
                  <a:cubicBezTo>
                    <a:pt x="5886" y="10676"/>
                    <a:pt x="6051" y="10540"/>
                    <a:pt x="6073" y="10352"/>
                  </a:cubicBezTo>
                  <a:lnTo>
                    <a:pt x="6537" y="6876"/>
                  </a:lnTo>
                  <a:lnTo>
                    <a:pt x="10014" y="7328"/>
                  </a:lnTo>
                  <a:cubicBezTo>
                    <a:pt x="10034" y="7331"/>
                    <a:pt x="10053" y="7333"/>
                    <a:pt x="10073" y="7333"/>
                  </a:cubicBezTo>
                  <a:cubicBezTo>
                    <a:pt x="10252" y="7333"/>
                    <a:pt x="10409" y="7189"/>
                    <a:pt x="10431" y="7007"/>
                  </a:cubicBezTo>
                  <a:lnTo>
                    <a:pt x="10693" y="5042"/>
                  </a:lnTo>
                  <a:cubicBezTo>
                    <a:pt x="10716" y="4828"/>
                    <a:pt x="10574" y="4649"/>
                    <a:pt x="10371" y="4613"/>
                  </a:cubicBezTo>
                  <a:lnTo>
                    <a:pt x="6895" y="4161"/>
                  </a:lnTo>
                  <a:lnTo>
                    <a:pt x="7347" y="684"/>
                  </a:lnTo>
                  <a:cubicBezTo>
                    <a:pt x="7383" y="482"/>
                    <a:pt x="7240" y="291"/>
                    <a:pt x="7026" y="256"/>
                  </a:cubicBezTo>
                  <a:lnTo>
                    <a:pt x="5061" y="6"/>
                  </a:lnTo>
                  <a:cubicBezTo>
                    <a:pt x="5040" y="2"/>
                    <a:pt x="5019" y="0"/>
                    <a:pt x="4999"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53" name="Google Shape;153;g152c1ec1c0a_0_685"/>
            <p:cNvSpPr/>
            <p:nvPr/>
          </p:nvSpPr>
          <p:spPr>
            <a:xfrm>
              <a:off x="5182226" y="4197223"/>
              <a:ext cx="349870" cy="436120"/>
            </a:xfrm>
            <a:custGeom>
              <a:avLst/>
              <a:gdLst/>
              <a:ahLst/>
              <a:cxnLst/>
              <a:rect l="l" t="t" r="r" b="b"/>
              <a:pathLst>
                <a:path w="10847" h="13521" extrusionOk="0">
                  <a:moveTo>
                    <a:pt x="4151" y="435"/>
                  </a:moveTo>
                  <a:cubicBezTo>
                    <a:pt x="4440" y="435"/>
                    <a:pt x="4723" y="608"/>
                    <a:pt x="4774" y="994"/>
                  </a:cubicBezTo>
                  <a:cubicBezTo>
                    <a:pt x="4810" y="1184"/>
                    <a:pt x="4751" y="1387"/>
                    <a:pt x="4632" y="1542"/>
                  </a:cubicBezTo>
                  <a:lnTo>
                    <a:pt x="3834" y="1684"/>
                  </a:lnTo>
                  <a:cubicBezTo>
                    <a:pt x="3667" y="1589"/>
                    <a:pt x="3548" y="1434"/>
                    <a:pt x="3512" y="1244"/>
                  </a:cubicBezTo>
                  <a:lnTo>
                    <a:pt x="3500" y="1232"/>
                  </a:lnTo>
                  <a:cubicBezTo>
                    <a:pt x="3386" y="732"/>
                    <a:pt x="3773" y="435"/>
                    <a:pt x="4151" y="435"/>
                  </a:cubicBezTo>
                  <a:close/>
                  <a:moveTo>
                    <a:pt x="7867" y="2746"/>
                  </a:moveTo>
                  <a:cubicBezTo>
                    <a:pt x="8125" y="2746"/>
                    <a:pt x="8352" y="2934"/>
                    <a:pt x="8394" y="3196"/>
                  </a:cubicBezTo>
                  <a:lnTo>
                    <a:pt x="9787" y="10757"/>
                  </a:lnTo>
                  <a:cubicBezTo>
                    <a:pt x="9835" y="11055"/>
                    <a:pt x="9644" y="11340"/>
                    <a:pt x="9346" y="11400"/>
                  </a:cubicBezTo>
                  <a:lnTo>
                    <a:pt x="3084" y="12543"/>
                  </a:lnTo>
                  <a:cubicBezTo>
                    <a:pt x="3053" y="12548"/>
                    <a:pt x="3023" y="12550"/>
                    <a:pt x="2992" y="12550"/>
                  </a:cubicBezTo>
                  <a:cubicBezTo>
                    <a:pt x="2730" y="12550"/>
                    <a:pt x="2494" y="12369"/>
                    <a:pt x="2441" y="12102"/>
                  </a:cubicBezTo>
                  <a:lnTo>
                    <a:pt x="1060" y="4530"/>
                  </a:lnTo>
                  <a:cubicBezTo>
                    <a:pt x="1012" y="4232"/>
                    <a:pt x="1203" y="3947"/>
                    <a:pt x="1512" y="3899"/>
                  </a:cubicBezTo>
                  <a:lnTo>
                    <a:pt x="2250" y="3768"/>
                  </a:lnTo>
                  <a:cubicBezTo>
                    <a:pt x="2292" y="3968"/>
                    <a:pt x="2474" y="4121"/>
                    <a:pt x="2680" y="4121"/>
                  </a:cubicBezTo>
                  <a:cubicBezTo>
                    <a:pt x="2707" y="4121"/>
                    <a:pt x="2735" y="4119"/>
                    <a:pt x="2762" y="4113"/>
                  </a:cubicBezTo>
                  <a:lnTo>
                    <a:pt x="6668" y="3399"/>
                  </a:lnTo>
                  <a:cubicBezTo>
                    <a:pt x="6906" y="3351"/>
                    <a:pt x="7060" y="3125"/>
                    <a:pt x="7025" y="2887"/>
                  </a:cubicBezTo>
                  <a:lnTo>
                    <a:pt x="7763" y="2756"/>
                  </a:lnTo>
                  <a:cubicBezTo>
                    <a:pt x="7798" y="2749"/>
                    <a:pt x="7833" y="2746"/>
                    <a:pt x="7867" y="2746"/>
                  </a:cubicBezTo>
                  <a:close/>
                  <a:moveTo>
                    <a:pt x="4133" y="0"/>
                  </a:moveTo>
                  <a:cubicBezTo>
                    <a:pt x="4070" y="0"/>
                    <a:pt x="4006" y="6"/>
                    <a:pt x="3941" y="18"/>
                  </a:cubicBezTo>
                  <a:cubicBezTo>
                    <a:pt x="3346" y="125"/>
                    <a:pt x="2953" y="708"/>
                    <a:pt x="3072" y="1303"/>
                  </a:cubicBezTo>
                  <a:cubicBezTo>
                    <a:pt x="3108" y="1482"/>
                    <a:pt x="3179" y="1637"/>
                    <a:pt x="3286" y="1780"/>
                  </a:cubicBezTo>
                  <a:lnTo>
                    <a:pt x="2512" y="1923"/>
                  </a:lnTo>
                  <a:cubicBezTo>
                    <a:pt x="2191" y="1982"/>
                    <a:pt x="1988" y="2292"/>
                    <a:pt x="2036" y="2601"/>
                  </a:cubicBezTo>
                  <a:lnTo>
                    <a:pt x="2096" y="2887"/>
                  </a:lnTo>
                  <a:lnTo>
                    <a:pt x="798" y="3125"/>
                  </a:lnTo>
                  <a:cubicBezTo>
                    <a:pt x="322" y="3208"/>
                    <a:pt x="0" y="3673"/>
                    <a:pt x="83" y="4161"/>
                  </a:cubicBezTo>
                  <a:lnTo>
                    <a:pt x="1667" y="12793"/>
                  </a:lnTo>
                  <a:cubicBezTo>
                    <a:pt x="1741" y="13218"/>
                    <a:pt x="2120" y="13520"/>
                    <a:pt x="2548" y="13520"/>
                  </a:cubicBezTo>
                  <a:cubicBezTo>
                    <a:pt x="2599" y="13520"/>
                    <a:pt x="2651" y="13516"/>
                    <a:pt x="2703" y="13507"/>
                  </a:cubicBezTo>
                  <a:lnTo>
                    <a:pt x="10049" y="12162"/>
                  </a:lnTo>
                  <a:cubicBezTo>
                    <a:pt x="10525" y="12079"/>
                    <a:pt x="10847" y="11602"/>
                    <a:pt x="10763" y="11126"/>
                  </a:cubicBezTo>
                  <a:lnTo>
                    <a:pt x="9192" y="2494"/>
                  </a:lnTo>
                  <a:cubicBezTo>
                    <a:pt x="9108" y="2064"/>
                    <a:pt x="8737" y="1763"/>
                    <a:pt x="8316" y="1763"/>
                  </a:cubicBezTo>
                  <a:cubicBezTo>
                    <a:pt x="8259" y="1763"/>
                    <a:pt x="8202" y="1768"/>
                    <a:pt x="8144" y="1780"/>
                  </a:cubicBezTo>
                  <a:lnTo>
                    <a:pt x="6858" y="2018"/>
                  </a:lnTo>
                  <a:lnTo>
                    <a:pt x="6810" y="1732"/>
                  </a:lnTo>
                  <a:cubicBezTo>
                    <a:pt x="6756" y="1451"/>
                    <a:pt x="6497" y="1249"/>
                    <a:pt x="6210" y="1249"/>
                  </a:cubicBezTo>
                  <a:cubicBezTo>
                    <a:pt x="6180" y="1249"/>
                    <a:pt x="6150" y="1251"/>
                    <a:pt x="6120" y="1256"/>
                  </a:cubicBezTo>
                  <a:lnTo>
                    <a:pt x="5179" y="1434"/>
                  </a:lnTo>
                  <a:cubicBezTo>
                    <a:pt x="5227" y="1268"/>
                    <a:pt x="5239" y="1089"/>
                    <a:pt x="5215" y="910"/>
                  </a:cubicBezTo>
                  <a:cubicBezTo>
                    <a:pt x="5119" y="380"/>
                    <a:pt x="4655" y="0"/>
                    <a:pt x="4133"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54" name="Google Shape;154;g152c1ec1c0a_0_685"/>
            <p:cNvSpPr/>
            <p:nvPr/>
          </p:nvSpPr>
          <p:spPr>
            <a:xfrm>
              <a:off x="5244414" y="4354466"/>
              <a:ext cx="60059" cy="49866"/>
            </a:xfrm>
            <a:custGeom>
              <a:avLst/>
              <a:gdLst/>
              <a:ahLst/>
              <a:cxnLst/>
              <a:rect l="l" t="t" r="r" b="b"/>
              <a:pathLst>
                <a:path w="1862" h="1546" extrusionOk="0">
                  <a:moveTo>
                    <a:pt x="1002" y="1"/>
                  </a:moveTo>
                  <a:cubicBezTo>
                    <a:pt x="959" y="1"/>
                    <a:pt x="915" y="5"/>
                    <a:pt x="870" y="12"/>
                  </a:cubicBezTo>
                  <a:cubicBezTo>
                    <a:pt x="191" y="131"/>
                    <a:pt x="1" y="1012"/>
                    <a:pt x="560" y="1405"/>
                  </a:cubicBezTo>
                  <a:cubicBezTo>
                    <a:pt x="702" y="1502"/>
                    <a:pt x="854" y="1545"/>
                    <a:pt x="1002" y="1545"/>
                  </a:cubicBezTo>
                  <a:cubicBezTo>
                    <a:pt x="1454" y="1545"/>
                    <a:pt x="1862" y="1142"/>
                    <a:pt x="1763" y="631"/>
                  </a:cubicBezTo>
                  <a:cubicBezTo>
                    <a:pt x="1689" y="259"/>
                    <a:pt x="1367" y="1"/>
                    <a:pt x="1002"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55" name="Google Shape;155;g152c1ec1c0a_0_685"/>
            <p:cNvSpPr/>
            <p:nvPr/>
          </p:nvSpPr>
          <p:spPr>
            <a:xfrm>
              <a:off x="5312149" y="4339952"/>
              <a:ext cx="123988" cy="43383"/>
            </a:xfrm>
            <a:custGeom>
              <a:avLst/>
              <a:gdLst/>
              <a:ahLst/>
              <a:cxnLst/>
              <a:rect l="l" t="t" r="r" b="b"/>
              <a:pathLst>
                <a:path w="3844" h="1345" extrusionOk="0">
                  <a:moveTo>
                    <a:pt x="3236" y="0"/>
                  </a:moveTo>
                  <a:cubicBezTo>
                    <a:pt x="3205" y="0"/>
                    <a:pt x="3173" y="3"/>
                    <a:pt x="3140" y="10"/>
                  </a:cubicBezTo>
                  <a:lnTo>
                    <a:pt x="3152" y="10"/>
                  </a:lnTo>
                  <a:lnTo>
                    <a:pt x="556" y="474"/>
                  </a:lnTo>
                  <a:cubicBezTo>
                    <a:pt x="1" y="552"/>
                    <a:pt x="98" y="1344"/>
                    <a:pt x="597" y="1344"/>
                  </a:cubicBezTo>
                  <a:cubicBezTo>
                    <a:pt x="633" y="1344"/>
                    <a:pt x="671" y="1340"/>
                    <a:pt x="711" y="1331"/>
                  </a:cubicBezTo>
                  <a:lnTo>
                    <a:pt x="3294" y="867"/>
                  </a:lnTo>
                  <a:cubicBezTo>
                    <a:pt x="3844" y="766"/>
                    <a:pt x="3728" y="0"/>
                    <a:pt x="3236"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56" name="Google Shape;156;g152c1ec1c0a_0_685"/>
            <p:cNvSpPr/>
            <p:nvPr/>
          </p:nvSpPr>
          <p:spPr>
            <a:xfrm>
              <a:off x="5257090" y="4423976"/>
              <a:ext cx="59769" cy="49866"/>
            </a:xfrm>
            <a:custGeom>
              <a:avLst/>
              <a:gdLst/>
              <a:ahLst/>
              <a:cxnLst/>
              <a:rect l="l" t="t" r="r" b="b"/>
              <a:pathLst>
                <a:path w="1853" h="1546" extrusionOk="0">
                  <a:moveTo>
                    <a:pt x="1003" y="1"/>
                  </a:moveTo>
                  <a:cubicBezTo>
                    <a:pt x="959" y="1"/>
                    <a:pt x="914" y="5"/>
                    <a:pt x="870" y="12"/>
                  </a:cubicBezTo>
                  <a:cubicBezTo>
                    <a:pt x="191" y="131"/>
                    <a:pt x="1" y="1012"/>
                    <a:pt x="560" y="1405"/>
                  </a:cubicBezTo>
                  <a:cubicBezTo>
                    <a:pt x="701" y="1502"/>
                    <a:pt x="853" y="1546"/>
                    <a:pt x="1000" y="1546"/>
                  </a:cubicBezTo>
                  <a:cubicBezTo>
                    <a:pt x="1449" y="1546"/>
                    <a:pt x="1853" y="1142"/>
                    <a:pt x="1763" y="631"/>
                  </a:cubicBezTo>
                  <a:cubicBezTo>
                    <a:pt x="1699" y="259"/>
                    <a:pt x="1369" y="1"/>
                    <a:pt x="1003"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57" name="Google Shape;157;g152c1ec1c0a_0_685"/>
            <p:cNvSpPr/>
            <p:nvPr/>
          </p:nvSpPr>
          <p:spPr>
            <a:xfrm>
              <a:off x="5326599" y="4409300"/>
              <a:ext cx="121279" cy="43544"/>
            </a:xfrm>
            <a:custGeom>
              <a:avLst/>
              <a:gdLst/>
              <a:ahLst/>
              <a:cxnLst/>
              <a:rect l="l" t="t" r="r" b="b"/>
              <a:pathLst>
                <a:path w="3760" h="1350" extrusionOk="0">
                  <a:moveTo>
                    <a:pt x="3144" y="1"/>
                  </a:moveTo>
                  <a:cubicBezTo>
                    <a:pt x="3128" y="1"/>
                    <a:pt x="3113" y="1"/>
                    <a:pt x="3096" y="3"/>
                  </a:cubicBezTo>
                  <a:lnTo>
                    <a:pt x="501" y="467"/>
                  </a:lnTo>
                  <a:cubicBezTo>
                    <a:pt x="1" y="618"/>
                    <a:pt x="126" y="1349"/>
                    <a:pt x="620" y="1349"/>
                  </a:cubicBezTo>
                  <a:cubicBezTo>
                    <a:pt x="632" y="1349"/>
                    <a:pt x="644" y="1349"/>
                    <a:pt x="656" y="1348"/>
                  </a:cubicBezTo>
                  <a:lnTo>
                    <a:pt x="3251" y="872"/>
                  </a:lnTo>
                  <a:cubicBezTo>
                    <a:pt x="3759" y="722"/>
                    <a:pt x="3640" y="1"/>
                    <a:pt x="3144"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58" name="Google Shape;158;g152c1ec1c0a_0_685"/>
            <p:cNvSpPr/>
            <p:nvPr/>
          </p:nvSpPr>
          <p:spPr>
            <a:xfrm>
              <a:off x="5270540" y="4498130"/>
              <a:ext cx="60059" cy="50221"/>
            </a:xfrm>
            <a:custGeom>
              <a:avLst/>
              <a:gdLst/>
              <a:ahLst/>
              <a:cxnLst/>
              <a:rect l="l" t="t" r="r" b="b"/>
              <a:pathLst>
                <a:path w="1862" h="1557" extrusionOk="0">
                  <a:moveTo>
                    <a:pt x="998" y="0"/>
                  </a:moveTo>
                  <a:cubicBezTo>
                    <a:pt x="956" y="0"/>
                    <a:pt x="913" y="4"/>
                    <a:pt x="870" y="11"/>
                  </a:cubicBezTo>
                  <a:cubicBezTo>
                    <a:pt x="191" y="130"/>
                    <a:pt x="0" y="1011"/>
                    <a:pt x="560" y="1416"/>
                  </a:cubicBezTo>
                  <a:cubicBezTo>
                    <a:pt x="701" y="1513"/>
                    <a:pt x="854" y="1556"/>
                    <a:pt x="1002" y="1556"/>
                  </a:cubicBezTo>
                  <a:cubicBezTo>
                    <a:pt x="1453" y="1556"/>
                    <a:pt x="1861" y="1153"/>
                    <a:pt x="1763" y="642"/>
                  </a:cubicBezTo>
                  <a:cubicBezTo>
                    <a:pt x="1699" y="268"/>
                    <a:pt x="1366" y="0"/>
                    <a:pt x="998"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59" name="Google Shape;159;g152c1ec1c0a_0_685"/>
            <p:cNvSpPr/>
            <p:nvPr/>
          </p:nvSpPr>
          <p:spPr>
            <a:xfrm>
              <a:off x="5339630" y="4483390"/>
              <a:ext cx="122311" cy="43673"/>
            </a:xfrm>
            <a:custGeom>
              <a:avLst/>
              <a:gdLst/>
              <a:ahLst/>
              <a:cxnLst/>
              <a:rect l="l" t="t" r="r" b="b"/>
              <a:pathLst>
                <a:path w="3792" h="1354" extrusionOk="0">
                  <a:moveTo>
                    <a:pt x="3168" y="1"/>
                  </a:moveTo>
                  <a:cubicBezTo>
                    <a:pt x="3149" y="1"/>
                    <a:pt x="3129" y="2"/>
                    <a:pt x="3109" y="4"/>
                  </a:cubicBezTo>
                  <a:lnTo>
                    <a:pt x="514" y="480"/>
                  </a:lnTo>
                  <a:cubicBezTo>
                    <a:pt x="0" y="605"/>
                    <a:pt x="110" y="1354"/>
                    <a:pt x="612" y="1354"/>
                  </a:cubicBezTo>
                  <a:cubicBezTo>
                    <a:pt x="634" y="1354"/>
                    <a:pt x="657" y="1352"/>
                    <a:pt x="680" y="1349"/>
                  </a:cubicBezTo>
                  <a:lnTo>
                    <a:pt x="3264" y="885"/>
                  </a:lnTo>
                  <a:cubicBezTo>
                    <a:pt x="3792" y="747"/>
                    <a:pt x="3678" y="1"/>
                    <a:pt x="316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60" name="Google Shape;160;g152c1ec1c0a_0_685"/>
            <p:cNvSpPr/>
            <p:nvPr/>
          </p:nvSpPr>
          <p:spPr>
            <a:xfrm>
              <a:off x="5212933" y="4806843"/>
              <a:ext cx="250815" cy="224624"/>
            </a:xfrm>
            <a:custGeom>
              <a:avLst/>
              <a:gdLst/>
              <a:ahLst/>
              <a:cxnLst/>
              <a:rect l="l" t="t" r="r" b="b"/>
              <a:pathLst>
                <a:path w="7776" h="6964" extrusionOk="0">
                  <a:moveTo>
                    <a:pt x="3943" y="1"/>
                  </a:moveTo>
                  <a:cubicBezTo>
                    <a:pt x="2906" y="1"/>
                    <a:pt x="1888" y="470"/>
                    <a:pt x="1227" y="1346"/>
                  </a:cubicBezTo>
                  <a:lnTo>
                    <a:pt x="6966" y="4978"/>
                  </a:lnTo>
                  <a:cubicBezTo>
                    <a:pt x="7775" y="3406"/>
                    <a:pt x="7251" y="1465"/>
                    <a:pt x="5763" y="525"/>
                  </a:cubicBezTo>
                  <a:cubicBezTo>
                    <a:pt x="5199" y="171"/>
                    <a:pt x="4568" y="1"/>
                    <a:pt x="3943" y="1"/>
                  </a:cubicBezTo>
                  <a:close/>
                  <a:moveTo>
                    <a:pt x="822" y="1989"/>
                  </a:moveTo>
                  <a:lnTo>
                    <a:pt x="822" y="1989"/>
                  </a:lnTo>
                  <a:cubicBezTo>
                    <a:pt x="1" y="3561"/>
                    <a:pt x="524" y="5490"/>
                    <a:pt x="2025" y="6430"/>
                  </a:cubicBezTo>
                  <a:cubicBezTo>
                    <a:pt x="2587" y="6790"/>
                    <a:pt x="3218" y="6963"/>
                    <a:pt x="3842" y="6963"/>
                  </a:cubicBezTo>
                  <a:cubicBezTo>
                    <a:pt x="4870" y="6963"/>
                    <a:pt x="5882" y="6495"/>
                    <a:pt x="6549" y="5621"/>
                  </a:cubicBezTo>
                  <a:lnTo>
                    <a:pt x="822" y="1989"/>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61" name="Google Shape;161;g152c1ec1c0a_0_685"/>
            <p:cNvSpPr/>
            <p:nvPr/>
          </p:nvSpPr>
          <p:spPr>
            <a:xfrm>
              <a:off x="5682211" y="4325276"/>
              <a:ext cx="196304" cy="181918"/>
            </a:xfrm>
            <a:custGeom>
              <a:avLst/>
              <a:gdLst/>
              <a:ahLst/>
              <a:cxnLst/>
              <a:rect l="l" t="t" r="r" b="b"/>
              <a:pathLst>
                <a:path w="6086" h="5640" extrusionOk="0">
                  <a:moveTo>
                    <a:pt x="3609" y="0"/>
                  </a:moveTo>
                  <a:lnTo>
                    <a:pt x="1215" y="1632"/>
                  </a:lnTo>
                  <a:cubicBezTo>
                    <a:pt x="251" y="2286"/>
                    <a:pt x="1" y="3596"/>
                    <a:pt x="656" y="4560"/>
                  </a:cubicBezTo>
                  <a:lnTo>
                    <a:pt x="763" y="4715"/>
                  </a:lnTo>
                  <a:cubicBezTo>
                    <a:pt x="1171" y="5316"/>
                    <a:pt x="1834" y="5640"/>
                    <a:pt x="2508" y="5640"/>
                  </a:cubicBezTo>
                  <a:cubicBezTo>
                    <a:pt x="2916" y="5640"/>
                    <a:pt x="3329" y="5522"/>
                    <a:pt x="3692" y="5275"/>
                  </a:cubicBezTo>
                  <a:lnTo>
                    <a:pt x="6085" y="3644"/>
                  </a:lnTo>
                  <a:lnTo>
                    <a:pt x="3609" y="0"/>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62" name="Google Shape;162;g152c1ec1c0a_0_685"/>
            <p:cNvSpPr/>
            <p:nvPr/>
          </p:nvSpPr>
          <p:spPr>
            <a:xfrm>
              <a:off x="5814714" y="4249734"/>
              <a:ext cx="196272" cy="181950"/>
            </a:xfrm>
            <a:custGeom>
              <a:avLst/>
              <a:gdLst/>
              <a:ahLst/>
              <a:cxnLst/>
              <a:rect l="l" t="t" r="r" b="b"/>
              <a:pathLst>
                <a:path w="6085" h="5641" extrusionOk="0">
                  <a:moveTo>
                    <a:pt x="3580" y="1"/>
                  </a:moveTo>
                  <a:cubicBezTo>
                    <a:pt x="3174" y="1"/>
                    <a:pt x="2765" y="119"/>
                    <a:pt x="2406" y="366"/>
                  </a:cubicBezTo>
                  <a:lnTo>
                    <a:pt x="1" y="1997"/>
                  </a:lnTo>
                  <a:lnTo>
                    <a:pt x="2477" y="5640"/>
                  </a:lnTo>
                  <a:lnTo>
                    <a:pt x="4870" y="4009"/>
                  </a:lnTo>
                  <a:cubicBezTo>
                    <a:pt x="5835" y="3354"/>
                    <a:pt x="6085" y="2045"/>
                    <a:pt x="5430" y="1092"/>
                  </a:cubicBezTo>
                  <a:lnTo>
                    <a:pt x="5323" y="926"/>
                  </a:lnTo>
                  <a:cubicBezTo>
                    <a:pt x="4915" y="325"/>
                    <a:pt x="4252" y="1"/>
                    <a:pt x="3580"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63" name="Google Shape;163;g152c1ec1c0a_0_685"/>
            <p:cNvSpPr/>
            <p:nvPr/>
          </p:nvSpPr>
          <p:spPr>
            <a:xfrm>
              <a:off x="5624636" y="4700692"/>
              <a:ext cx="346032" cy="344387"/>
            </a:xfrm>
            <a:custGeom>
              <a:avLst/>
              <a:gdLst/>
              <a:ahLst/>
              <a:cxnLst/>
              <a:rect l="l" t="t" r="r" b="b"/>
              <a:pathLst>
                <a:path w="10728" h="10677" extrusionOk="0">
                  <a:moveTo>
                    <a:pt x="5007" y="0"/>
                  </a:moveTo>
                  <a:cubicBezTo>
                    <a:pt x="4823" y="0"/>
                    <a:pt x="4677" y="135"/>
                    <a:pt x="4655" y="327"/>
                  </a:cubicBezTo>
                  <a:lnTo>
                    <a:pt x="4191" y="3804"/>
                  </a:lnTo>
                  <a:lnTo>
                    <a:pt x="714" y="3339"/>
                  </a:lnTo>
                  <a:cubicBezTo>
                    <a:pt x="699" y="3338"/>
                    <a:pt x="683" y="3337"/>
                    <a:pt x="668" y="3337"/>
                  </a:cubicBezTo>
                  <a:cubicBezTo>
                    <a:pt x="475" y="3337"/>
                    <a:pt x="320" y="3473"/>
                    <a:pt x="298" y="3661"/>
                  </a:cubicBezTo>
                  <a:lnTo>
                    <a:pt x="36" y="5637"/>
                  </a:lnTo>
                  <a:cubicBezTo>
                    <a:pt x="0" y="5840"/>
                    <a:pt x="143" y="6030"/>
                    <a:pt x="357" y="6054"/>
                  </a:cubicBezTo>
                  <a:lnTo>
                    <a:pt x="3834" y="6518"/>
                  </a:lnTo>
                  <a:lnTo>
                    <a:pt x="3370" y="9995"/>
                  </a:lnTo>
                  <a:cubicBezTo>
                    <a:pt x="3346" y="10197"/>
                    <a:pt x="3489" y="10388"/>
                    <a:pt x="3691" y="10412"/>
                  </a:cubicBezTo>
                  <a:lnTo>
                    <a:pt x="5667" y="10674"/>
                  </a:lnTo>
                  <a:cubicBezTo>
                    <a:pt x="5682" y="10675"/>
                    <a:pt x="5697" y="10676"/>
                    <a:pt x="5712" y="10676"/>
                  </a:cubicBezTo>
                  <a:cubicBezTo>
                    <a:pt x="5897" y="10676"/>
                    <a:pt x="6062" y="10540"/>
                    <a:pt x="6084" y="10352"/>
                  </a:cubicBezTo>
                  <a:lnTo>
                    <a:pt x="6548" y="6876"/>
                  </a:lnTo>
                  <a:lnTo>
                    <a:pt x="10025" y="7328"/>
                  </a:lnTo>
                  <a:cubicBezTo>
                    <a:pt x="10045" y="7331"/>
                    <a:pt x="10064"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94" y="470"/>
                    <a:pt x="7239" y="291"/>
                    <a:pt x="7037" y="256"/>
                  </a:cubicBezTo>
                  <a:lnTo>
                    <a:pt x="5072" y="6"/>
                  </a:lnTo>
                  <a:cubicBezTo>
                    <a:pt x="5050" y="2"/>
                    <a:pt x="5028" y="0"/>
                    <a:pt x="5007"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64" name="Google Shape;164;g152c1ec1c0a_0_685"/>
            <p:cNvSpPr/>
            <p:nvPr/>
          </p:nvSpPr>
          <p:spPr>
            <a:xfrm>
              <a:off x="4157614" y="4197965"/>
              <a:ext cx="349483" cy="435378"/>
            </a:xfrm>
            <a:custGeom>
              <a:avLst/>
              <a:gdLst/>
              <a:ahLst/>
              <a:cxnLst/>
              <a:rect l="l" t="t" r="r" b="b"/>
              <a:pathLst>
                <a:path w="10835" h="13498" extrusionOk="0">
                  <a:moveTo>
                    <a:pt x="4152" y="412"/>
                  </a:moveTo>
                  <a:cubicBezTo>
                    <a:pt x="4440" y="412"/>
                    <a:pt x="4723" y="585"/>
                    <a:pt x="4775" y="971"/>
                  </a:cubicBezTo>
                  <a:cubicBezTo>
                    <a:pt x="4810" y="1161"/>
                    <a:pt x="4751" y="1364"/>
                    <a:pt x="4632" y="1519"/>
                  </a:cubicBezTo>
                  <a:lnTo>
                    <a:pt x="3834" y="1661"/>
                  </a:lnTo>
                  <a:cubicBezTo>
                    <a:pt x="3667" y="1566"/>
                    <a:pt x="3536" y="1411"/>
                    <a:pt x="3501" y="1221"/>
                  </a:cubicBezTo>
                  <a:lnTo>
                    <a:pt x="3501" y="1209"/>
                  </a:lnTo>
                  <a:cubicBezTo>
                    <a:pt x="3386" y="709"/>
                    <a:pt x="3773" y="412"/>
                    <a:pt x="4152" y="412"/>
                  </a:cubicBezTo>
                  <a:close/>
                  <a:moveTo>
                    <a:pt x="7856" y="2723"/>
                  </a:moveTo>
                  <a:cubicBezTo>
                    <a:pt x="8113" y="2723"/>
                    <a:pt x="8342" y="2911"/>
                    <a:pt x="8394" y="3173"/>
                  </a:cubicBezTo>
                  <a:lnTo>
                    <a:pt x="9775" y="10734"/>
                  </a:lnTo>
                  <a:cubicBezTo>
                    <a:pt x="9835" y="11043"/>
                    <a:pt x="9632" y="11329"/>
                    <a:pt x="9335" y="11377"/>
                  </a:cubicBezTo>
                  <a:lnTo>
                    <a:pt x="3072" y="12520"/>
                  </a:lnTo>
                  <a:cubicBezTo>
                    <a:pt x="3041" y="12525"/>
                    <a:pt x="3011" y="12527"/>
                    <a:pt x="2981" y="12527"/>
                  </a:cubicBezTo>
                  <a:cubicBezTo>
                    <a:pt x="2718" y="12527"/>
                    <a:pt x="2482" y="12346"/>
                    <a:pt x="2429" y="12079"/>
                  </a:cubicBezTo>
                  <a:lnTo>
                    <a:pt x="1048" y="4507"/>
                  </a:lnTo>
                  <a:cubicBezTo>
                    <a:pt x="1000" y="4209"/>
                    <a:pt x="1203" y="3924"/>
                    <a:pt x="1500" y="3876"/>
                  </a:cubicBezTo>
                  <a:lnTo>
                    <a:pt x="2239" y="3745"/>
                  </a:lnTo>
                  <a:cubicBezTo>
                    <a:pt x="2281" y="3945"/>
                    <a:pt x="2462" y="4098"/>
                    <a:pt x="2668" y="4098"/>
                  </a:cubicBezTo>
                  <a:cubicBezTo>
                    <a:pt x="2695" y="4098"/>
                    <a:pt x="2723" y="4096"/>
                    <a:pt x="2751" y="4090"/>
                  </a:cubicBezTo>
                  <a:lnTo>
                    <a:pt x="6656" y="3376"/>
                  </a:lnTo>
                  <a:cubicBezTo>
                    <a:pt x="6894" y="3328"/>
                    <a:pt x="7049" y="3102"/>
                    <a:pt x="7013" y="2864"/>
                  </a:cubicBezTo>
                  <a:lnTo>
                    <a:pt x="7751" y="2733"/>
                  </a:lnTo>
                  <a:cubicBezTo>
                    <a:pt x="7786" y="2726"/>
                    <a:pt x="7821" y="2723"/>
                    <a:pt x="7856" y="2723"/>
                  </a:cubicBezTo>
                  <a:close/>
                  <a:moveTo>
                    <a:pt x="4137" y="1"/>
                  </a:moveTo>
                  <a:cubicBezTo>
                    <a:pt x="4073" y="1"/>
                    <a:pt x="4007" y="6"/>
                    <a:pt x="3941" y="18"/>
                  </a:cubicBezTo>
                  <a:cubicBezTo>
                    <a:pt x="3358" y="125"/>
                    <a:pt x="2965" y="697"/>
                    <a:pt x="3072" y="1280"/>
                  </a:cubicBezTo>
                  <a:cubicBezTo>
                    <a:pt x="3096" y="1459"/>
                    <a:pt x="3179" y="1614"/>
                    <a:pt x="3286" y="1757"/>
                  </a:cubicBezTo>
                  <a:lnTo>
                    <a:pt x="2512" y="1900"/>
                  </a:lnTo>
                  <a:cubicBezTo>
                    <a:pt x="2191" y="1959"/>
                    <a:pt x="1977" y="2269"/>
                    <a:pt x="2036" y="2578"/>
                  </a:cubicBezTo>
                  <a:lnTo>
                    <a:pt x="2084" y="2864"/>
                  </a:lnTo>
                  <a:lnTo>
                    <a:pt x="798" y="3102"/>
                  </a:lnTo>
                  <a:cubicBezTo>
                    <a:pt x="322" y="3185"/>
                    <a:pt x="0" y="3650"/>
                    <a:pt x="84" y="4138"/>
                  </a:cubicBezTo>
                  <a:lnTo>
                    <a:pt x="1655" y="12770"/>
                  </a:lnTo>
                  <a:cubicBezTo>
                    <a:pt x="1740" y="13195"/>
                    <a:pt x="2120" y="13497"/>
                    <a:pt x="2540" y="13497"/>
                  </a:cubicBezTo>
                  <a:cubicBezTo>
                    <a:pt x="2590" y="13497"/>
                    <a:pt x="2640" y="13493"/>
                    <a:pt x="2691" y="13484"/>
                  </a:cubicBezTo>
                  <a:lnTo>
                    <a:pt x="10037" y="12139"/>
                  </a:lnTo>
                  <a:cubicBezTo>
                    <a:pt x="10513" y="12056"/>
                    <a:pt x="10835" y="11579"/>
                    <a:pt x="10752" y="11103"/>
                  </a:cubicBezTo>
                  <a:lnTo>
                    <a:pt x="9180" y="2471"/>
                  </a:lnTo>
                  <a:cubicBezTo>
                    <a:pt x="9096" y="2041"/>
                    <a:pt x="8725" y="1740"/>
                    <a:pt x="8304" y="1740"/>
                  </a:cubicBezTo>
                  <a:cubicBezTo>
                    <a:pt x="8247" y="1740"/>
                    <a:pt x="8190" y="1745"/>
                    <a:pt x="8132" y="1757"/>
                  </a:cubicBezTo>
                  <a:lnTo>
                    <a:pt x="6858" y="1995"/>
                  </a:lnTo>
                  <a:lnTo>
                    <a:pt x="6811" y="1709"/>
                  </a:lnTo>
                  <a:cubicBezTo>
                    <a:pt x="6746" y="1428"/>
                    <a:pt x="6495" y="1226"/>
                    <a:pt x="6210" y="1226"/>
                  </a:cubicBezTo>
                  <a:cubicBezTo>
                    <a:pt x="6180" y="1226"/>
                    <a:pt x="6150" y="1228"/>
                    <a:pt x="6120" y="1233"/>
                  </a:cubicBezTo>
                  <a:lnTo>
                    <a:pt x="5179" y="1411"/>
                  </a:lnTo>
                  <a:cubicBezTo>
                    <a:pt x="5227" y="1245"/>
                    <a:pt x="5239" y="1066"/>
                    <a:pt x="5203" y="887"/>
                  </a:cubicBezTo>
                  <a:cubicBezTo>
                    <a:pt x="5108" y="369"/>
                    <a:pt x="4655" y="1"/>
                    <a:pt x="4137"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65" name="Google Shape;165;g152c1ec1c0a_0_685"/>
            <p:cNvSpPr/>
            <p:nvPr/>
          </p:nvSpPr>
          <p:spPr>
            <a:xfrm>
              <a:off x="4219446" y="4354466"/>
              <a:ext cx="60123" cy="49866"/>
            </a:xfrm>
            <a:custGeom>
              <a:avLst/>
              <a:gdLst/>
              <a:ahLst/>
              <a:cxnLst/>
              <a:rect l="l" t="t" r="r" b="b"/>
              <a:pathLst>
                <a:path w="1864" h="1546" extrusionOk="0">
                  <a:moveTo>
                    <a:pt x="1013" y="1"/>
                  </a:moveTo>
                  <a:cubicBezTo>
                    <a:pt x="970" y="1"/>
                    <a:pt x="926" y="5"/>
                    <a:pt x="881" y="12"/>
                  </a:cubicBezTo>
                  <a:cubicBezTo>
                    <a:pt x="202" y="131"/>
                    <a:pt x="0" y="1012"/>
                    <a:pt x="572" y="1405"/>
                  </a:cubicBezTo>
                  <a:cubicBezTo>
                    <a:pt x="713" y="1502"/>
                    <a:pt x="865" y="1545"/>
                    <a:pt x="1012" y="1545"/>
                  </a:cubicBezTo>
                  <a:cubicBezTo>
                    <a:pt x="1460" y="1545"/>
                    <a:pt x="1864" y="1142"/>
                    <a:pt x="1774" y="631"/>
                  </a:cubicBezTo>
                  <a:cubicBezTo>
                    <a:pt x="1700" y="259"/>
                    <a:pt x="1378" y="1"/>
                    <a:pt x="1013"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66" name="Google Shape;166;g152c1ec1c0a_0_685"/>
            <p:cNvSpPr/>
            <p:nvPr/>
          </p:nvSpPr>
          <p:spPr>
            <a:xfrm>
              <a:off x="4288117" y="4339952"/>
              <a:ext cx="123827" cy="43254"/>
            </a:xfrm>
            <a:custGeom>
              <a:avLst/>
              <a:gdLst/>
              <a:ahLst/>
              <a:cxnLst/>
              <a:rect l="l" t="t" r="r" b="b"/>
              <a:pathLst>
                <a:path w="3839" h="1341" extrusionOk="0">
                  <a:moveTo>
                    <a:pt x="3230" y="0"/>
                  </a:moveTo>
                  <a:cubicBezTo>
                    <a:pt x="3199" y="0"/>
                    <a:pt x="3167" y="3"/>
                    <a:pt x="3134" y="10"/>
                  </a:cubicBezTo>
                  <a:lnTo>
                    <a:pt x="538" y="474"/>
                  </a:lnTo>
                  <a:cubicBezTo>
                    <a:pt x="0" y="575"/>
                    <a:pt x="106" y="1341"/>
                    <a:pt x="597" y="1341"/>
                  </a:cubicBezTo>
                  <a:cubicBezTo>
                    <a:pt x="627" y="1341"/>
                    <a:pt x="659" y="1338"/>
                    <a:pt x="693" y="1331"/>
                  </a:cubicBezTo>
                  <a:lnTo>
                    <a:pt x="3300" y="867"/>
                  </a:lnTo>
                  <a:cubicBezTo>
                    <a:pt x="3838" y="766"/>
                    <a:pt x="3722" y="0"/>
                    <a:pt x="3230"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67" name="Google Shape;167;g152c1ec1c0a_0_685"/>
            <p:cNvSpPr/>
            <p:nvPr/>
          </p:nvSpPr>
          <p:spPr>
            <a:xfrm>
              <a:off x="4232090" y="4423976"/>
              <a:ext cx="60156" cy="49866"/>
            </a:xfrm>
            <a:custGeom>
              <a:avLst/>
              <a:gdLst/>
              <a:ahLst/>
              <a:cxnLst/>
              <a:rect l="l" t="t" r="r" b="b"/>
              <a:pathLst>
                <a:path w="1865" h="1546" extrusionOk="0">
                  <a:moveTo>
                    <a:pt x="1014" y="1"/>
                  </a:moveTo>
                  <a:cubicBezTo>
                    <a:pt x="971" y="1"/>
                    <a:pt x="927" y="5"/>
                    <a:pt x="882" y="12"/>
                  </a:cubicBezTo>
                  <a:cubicBezTo>
                    <a:pt x="203" y="131"/>
                    <a:pt x="1" y="1012"/>
                    <a:pt x="572" y="1405"/>
                  </a:cubicBezTo>
                  <a:cubicBezTo>
                    <a:pt x="711" y="1502"/>
                    <a:pt x="861" y="1546"/>
                    <a:pt x="1008" y="1546"/>
                  </a:cubicBezTo>
                  <a:cubicBezTo>
                    <a:pt x="1455" y="1546"/>
                    <a:pt x="1865" y="1142"/>
                    <a:pt x="1775" y="631"/>
                  </a:cubicBezTo>
                  <a:cubicBezTo>
                    <a:pt x="1701" y="259"/>
                    <a:pt x="1379" y="1"/>
                    <a:pt x="1014"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68" name="Google Shape;168;g152c1ec1c0a_0_685"/>
            <p:cNvSpPr/>
            <p:nvPr/>
          </p:nvSpPr>
          <p:spPr>
            <a:xfrm>
              <a:off x="4301987" y="4409300"/>
              <a:ext cx="120892" cy="43544"/>
            </a:xfrm>
            <a:custGeom>
              <a:avLst/>
              <a:gdLst/>
              <a:ahLst/>
              <a:cxnLst/>
              <a:rect l="l" t="t" r="r" b="b"/>
              <a:pathLst>
                <a:path w="3748" h="1350" extrusionOk="0">
                  <a:moveTo>
                    <a:pt x="3143" y="1"/>
                  </a:moveTo>
                  <a:cubicBezTo>
                    <a:pt x="3128" y="1"/>
                    <a:pt x="3112" y="1"/>
                    <a:pt x="3097" y="3"/>
                  </a:cubicBezTo>
                  <a:lnTo>
                    <a:pt x="501" y="467"/>
                  </a:lnTo>
                  <a:cubicBezTo>
                    <a:pt x="1" y="618"/>
                    <a:pt x="114" y="1349"/>
                    <a:pt x="620" y="1349"/>
                  </a:cubicBezTo>
                  <a:cubicBezTo>
                    <a:pt x="631" y="1349"/>
                    <a:pt x="644" y="1349"/>
                    <a:pt x="656" y="1348"/>
                  </a:cubicBezTo>
                  <a:lnTo>
                    <a:pt x="3251" y="872"/>
                  </a:lnTo>
                  <a:cubicBezTo>
                    <a:pt x="3748" y="722"/>
                    <a:pt x="3628" y="1"/>
                    <a:pt x="3143"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69" name="Google Shape;169;g152c1ec1c0a_0_685"/>
            <p:cNvSpPr/>
            <p:nvPr/>
          </p:nvSpPr>
          <p:spPr>
            <a:xfrm>
              <a:off x="4245928" y="4498130"/>
              <a:ext cx="60059" cy="50221"/>
            </a:xfrm>
            <a:custGeom>
              <a:avLst/>
              <a:gdLst/>
              <a:ahLst/>
              <a:cxnLst/>
              <a:rect l="l" t="t" r="r" b="b"/>
              <a:pathLst>
                <a:path w="1862" h="1557" extrusionOk="0">
                  <a:moveTo>
                    <a:pt x="998" y="0"/>
                  </a:moveTo>
                  <a:cubicBezTo>
                    <a:pt x="956" y="0"/>
                    <a:pt x="913" y="4"/>
                    <a:pt x="870" y="11"/>
                  </a:cubicBezTo>
                  <a:cubicBezTo>
                    <a:pt x="191" y="130"/>
                    <a:pt x="1" y="1011"/>
                    <a:pt x="560" y="1416"/>
                  </a:cubicBezTo>
                  <a:cubicBezTo>
                    <a:pt x="701" y="1513"/>
                    <a:pt x="854" y="1556"/>
                    <a:pt x="1002" y="1556"/>
                  </a:cubicBezTo>
                  <a:cubicBezTo>
                    <a:pt x="1453" y="1556"/>
                    <a:pt x="1861" y="1153"/>
                    <a:pt x="1763" y="642"/>
                  </a:cubicBezTo>
                  <a:cubicBezTo>
                    <a:pt x="1699" y="268"/>
                    <a:pt x="1367" y="0"/>
                    <a:pt x="998"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70" name="Google Shape;170;g152c1ec1c0a_0_685"/>
            <p:cNvSpPr/>
            <p:nvPr/>
          </p:nvSpPr>
          <p:spPr>
            <a:xfrm>
              <a:off x="4315018" y="4483357"/>
              <a:ext cx="122214" cy="43706"/>
            </a:xfrm>
            <a:custGeom>
              <a:avLst/>
              <a:gdLst/>
              <a:ahLst/>
              <a:cxnLst/>
              <a:rect l="l" t="t" r="r" b="b"/>
              <a:pathLst>
                <a:path w="3789" h="1355" extrusionOk="0">
                  <a:moveTo>
                    <a:pt x="3178" y="0"/>
                  </a:moveTo>
                  <a:cubicBezTo>
                    <a:pt x="3156" y="0"/>
                    <a:pt x="3133" y="2"/>
                    <a:pt x="3109" y="5"/>
                  </a:cubicBezTo>
                  <a:lnTo>
                    <a:pt x="514" y="481"/>
                  </a:lnTo>
                  <a:cubicBezTo>
                    <a:pt x="0" y="606"/>
                    <a:pt x="110" y="1355"/>
                    <a:pt x="612" y="1355"/>
                  </a:cubicBezTo>
                  <a:cubicBezTo>
                    <a:pt x="634" y="1355"/>
                    <a:pt x="657" y="1353"/>
                    <a:pt x="680" y="1350"/>
                  </a:cubicBezTo>
                  <a:lnTo>
                    <a:pt x="3264" y="886"/>
                  </a:lnTo>
                  <a:cubicBezTo>
                    <a:pt x="3789" y="749"/>
                    <a:pt x="3680" y="0"/>
                    <a:pt x="3178"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71" name="Google Shape;171;g152c1ec1c0a_0_685"/>
            <p:cNvSpPr/>
            <p:nvPr/>
          </p:nvSpPr>
          <p:spPr>
            <a:xfrm>
              <a:off x="4188320" y="4806940"/>
              <a:ext cx="250428" cy="224592"/>
            </a:xfrm>
            <a:custGeom>
              <a:avLst/>
              <a:gdLst/>
              <a:ahLst/>
              <a:cxnLst/>
              <a:rect l="l" t="t" r="r" b="b"/>
              <a:pathLst>
                <a:path w="7764" h="6963" extrusionOk="0">
                  <a:moveTo>
                    <a:pt x="3931" y="1"/>
                  </a:moveTo>
                  <a:cubicBezTo>
                    <a:pt x="2900" y="1"/>
                    <a:pt x="1886" y="469"/>
                    <a:pt x="1227" y="1343"/>
                  </a:cubicBezTo>
                  <a:lnTo>
                    <a:pt x="6954" y="4975"/>
                  </a:lnTo>
                  <a:cubicBezTo>
                    <a:pt x="7764" y="3403"/>
                    <a:pt x="7240" y="1474"/>
                    <a:pt x="5751" y="534"/>
                  </a:cubicBezTo>
                  <a:cubicBezTo>
                    <a:pt x="5189" y="174"/>
                    <a:pt x="4557" y="1"/>
                    <a:pt x="3931" y="1"/>
                  </a:cubicBezTo>
                  <a:close/>
                  <a:moveTo>
                    <a:pt x="810" y="1986"/>
                  </a:moveTo>
                  <a:lnTo>
                    <a:pt x="810" y="1986"/>
                  </a:lnTo>
                  <a:cubicBezTo>
                    <a:pt x="1" y="3558"/>
                    <a:pt x="525" y="5498"/>
                    <a:pt x="2013" y="6439"/>
                  </a:cubicBezTo>
                  <a:cubicBezTo>
                    <a:pt x="2577" y="6793"/>
                    <a:pt x="3207" y="6963"/>
                    <a:pt x="3830" y="6963"/>
                  </a:cubicBezTo>
                  <a:cubicBezTo>
                    <a:pt x="4864" y="6963"/>
                    <a:pt x="5880" y="6494"/>
                    <a:pt x="6549" y="5618"/>
                  </a:cubicBezTo>
                  <a:lnTo>
                    <a:pt x="810" y="1986"/>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72" name="Google Shape;172;g152c1ec1c0a_0_685"/>
            <p:cNvSpPr/>
            <p:nvPr/>
          </p:nvSpPr>
          <p:spPr>
            <a:xfrm>
              <a:off x="4657631" y="4325276"/>
              <a:ext cx="196272" cy="181918"/>
            </a:xfrm>
            <a:custGeom>
              <a:avLst/>
              <a:gdLst/>
              <a:ahLst/>
              <a:cxnLst/>
              <a:rect l="l" t="t" r="r" b="b"/>
              <a:pathLst>
                <a:path w="6085" h="5640" extrusionOk="0">
                  <a:moveTo>
                    <a:pt x="3596" y="0"/>
                  </a:moveTo>
                  <a:lnTo>
                    <a:pt x="1215" y="1632"/>
                  </a:lnTo>
                  <a:cubicBezTo>
                    <a:pt x="250" y="2286"/>
                    <a:pt x="0" y="3596"/>
                    <a:pt x="655" y="4549"/>
                  </a:cubicBezTo>
                  <a:lnTo>
                    <a:pt x="774" y="4715"/>
                  </a:lnTo>
                  <a:cubicBezTo>
                    <a:pt x="1175" y="5316"/>
                    <a:pt x="1834" y="5640"/>
                    <a:pt x="2508" y="5640"/>
                  </a:cubicBezTo>
                  <a:cubicBezTo>
                    <a:pt x="2915" y="5640"/>
                    <a:pt x="3328" y="5522"/>
                    <a:pt x="3691" y="5275"/>
                  </a:cubicBezTo>
                  <a:lnTo>
                    <a:pt x="6084" y="3644"/>
                  </a:lnTo>
                  <a:lnTo>
                    <a:pt x="3596" y="0"/>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73" name="Google Shape;173;g152c1ec1c0a_0_685"/>
            <p:cNvSpPr/>
            <p:nvPr/>
          </p:nvSpPr>
          <p:spPr>
            <a:xfrm>
              <a:off x="4790102" y="4249734"/>
              <a:ext cx="196272" cy="181950"/>
            </a:xfrm>
            <a:custGeom>
              <a:avLst/>
              <a:gdLst/>
              <a:ahLst/>
              <a:cxnLst/>
              <a:rect l="l" t="t" r="r" b="b"/>
              <a:pathLst>
                <a:path w="6085" h="5641" extrusionOk="0">
                  <a:moveTo>
                    <a:pt x="3578" y="1"/>
                  </a:moveTo>
                  <a:cubicBezTo>
                    <a:pt x="3170" y="1"/>
                    <a:pt x="2757" y="119"/>
                    <a:pt x="2394" y="366"/>
                  </a:cubicBezTo>
                  <a:lnTo>
                    <a:pt x="1" y="1997"/>
                  </a:lnTo>
                  <a:lnTo>
                    <a:pt x="2477" y="5640"/>
                  </a:lnTo>
                  <a:lnTo>
                    <a:pt x="4870" y="4009"/>
                  </a:lnTo>
                  <a:cubicBezTo>
                    <a:pt x="5835" y="3354"/>
                    <a:pt x="6085" y="2045"/>
                    <a:pt x="5430" y="1092"/>
                  </a:cubicBezTo>
                  <a:lnTo>
                    <a:pt x="5323" y="926"/>
                  </a:lnTo>
                  <a:cubicBezTo>
                    <a:pt x="4915" y="325"/>
                    <a:pt x="4252" y="1"/>
                    <a:pt x="357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74" name="Google Shape;174;g152c1ec1c0a_0_685"/>
            <p:cNvSpPr/>
            <p:nvPr/>
          </p:nvSpPr>
          <p:spPr>
            <a:xfrm>
              <a:off x="4600023" y="4700692"/>
              <a:ext cx="346032" cy="344387"/>
            </a:xfrm>
            <a:custGeom>
              <a:avLst/>
              <a:gdLst/>
              <a:ahLst/>
              <a:cxnLst/>
              <a:rect l="l" t="t" r="r" b="b"/>
              <a:pathLst>
                <a:path w="10728" h="10677" extrusionOk="0">
                  <a:moveTo>
                    <a:pt x="5007" y="0"/>
                  </a:moveTo>
                  <a:cubicBezTo>
                    <a:pt x="4823" y="0"/>
                    <a:pt x="4676" y="135"/>
                    <a:pt x="4644" y="327"/>
                  </a:cubicBezTo>
                  <a:lnTo>
                    <a:pt x="4191" y="3804"/>
                  </a:lnTo>
                  <a:lnTo>
                    <a:pt x="715" y="3339"/>
                  </a:lnTo>
                  <a:cubicBezTo>
                    <a:pt x="700" y="3338"/>
                    <a:pt x="685" y="3337"/>
                    <a:pt x="670" y="3337"/>
                  </a:cubicBezTo>
                  <a:cubicBezTo>
                    <a:pt x="485" y="3337"/>
                    <a:pt x="320" y="3473"/>
                    <a:pt x="298" y="3661"/>
                  </a:cubicBezTo>
                  <a:lnTo>
                    <a:pt x="24" y="5637"/>
                  </a:lnTo>
                  <a:cubicBezTo>
                    <a:pt x="0" y="5840"/>
                    <a:pt x="143" y="6030"/>
                    <a:pt x="345" y="6054"/>
                  </a:cubicBezTo>
                  <a:lnTo>
                    <a:pt x="3834" y="6518"/>
                  </a:lnTo>
                  <a:lnTo>
                    <a:pt x="3370" y="9995"/>
                  </a:lnTo>
                  <a:cubicBezTo>
                    <a:pt x="3346" y="10197"/>
                    <a:pt x="3489" y="10388"/>
                    <a:pt x="3691" y="10412"/>
                  </a:cubicBezTo>
                  <a:lnTo>
                    <a:pt x="5668" y="10674"/>
                  </a:lnTo>
                  <a:cubicBezTo>
                    <a:pt x="5682" y="10675"/>
                    <a:pt x="5697" y="10676"/>
                    <a:pt x="5712" y="10676"/>
                  </a:cubicBezTo>
                  <a:cubicBezTo>
                    <a:pt x="5897" y="10676"/>
                    <a:pt x="6062" y="10540"/>
                    <a:pt x="6084" y="10352"/>
                  </a:cubicBezTo>
                  <a:lnTo>
                    <a:pt x="6537" y="6876"/>
                  </a:lnTo>
                  <a:lnTo>
                    <a:pt x="10025" y="7328"/>
                  </a:lnTo>
                  <a:cubicBezTo>
                    <a:pt x="10045" y="7331"/>
                    <a:pt x="10065" y="7333"/>
                    <a:pt x="10084" y="7333"/>
                  </a:cubicBezTo>
                  <a:cubicBezTo>
                    <a:pt x="10263" y="7333"/>
                    <a:pt x="10420" y="7189"/>
                    <a:pt x="10442" y="7007"/>
                  </a:cubicBezTo>
                  <a:lnTo>
                    <a:pt x="10704" y="5042"/>
                  </a:lnTo>
                  <a:cubicBezTo>
                    <a:pt x="10728" y="4828"/>
                    <a:pt x="10585" y="4649"/>
                    <a:pt x="10382" y="4613"/>
                  </a:cubicBezTo>
                  <a:lnTo>
                    <a:pt x="6906" y="4161"/>
                  </a:lnTo>
                  <a:lnTo>
                    <a:pt x="7358" y="684"/>
                  </a:lnTo>
                  <a:cubicBezTo>
                    <a:pt x="7382" y="482"/>
                    <a:pt x="7239" y="291"/>
                    <a:pt x="7037" y="256"/>
                  </a:cubicBezTo>
                  <a:lnTo>
                    <a:pt x="5072" y="6"/>
                  </a:lnTo>
                  <a:cubicBezTo>
                    <a:pt x="5050" y="2"/>
                    <a:pt x="5028" y="0"/>
                    <a:pt x="5007"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75" name="Google Shape;175;g152c1ec1c0a_0_685"/>
            <p:cNvSpPr/>
            <p:nvPr/>
          </p:nvSpPr>
          <p:spPr>
            <a:xfrm>
              <a:off x="3133001" y="4197223"/>
              <a:ext cx="349870" cy="436120"/>
            </a:xfrm>
            <a:custGeom>
              <a:avLst/>
              <a:gdLst/>
              <a:ahLst/>
              <a:cxnLst/>
              <a:rect l="l" t="t" r="r" b="b"/>
              <a:pathLst>
                <a:path w="10847" h="13521" extrusionOk="0">
                  <a:moveTo>
                    <a:pt x="4152" y="435"/>
                  </a:moveTo>
                  <a:cubicBezTo>
                    <a:pt x="4440" y="435"/>
                    <a:pt x="4723" y="608"/>
                    <a:pt x="4775" y="994"/>
                  </a:cubicBezTo>
                  <a:cubicBezTo>
                    <a:pt x="4810" y="1184"/>
                    <a:pt x="4751" y="1387"/>
                    <a:pt x="4620" y="1542"/>
                  </a:cubicBezTo>
                  <a:lnTo>
                    <a:pt x="3834" y="1684"/>
                  </a:lnTo>
                  <a:cubicBezTo>
                    <a:pt x="3667" y="1589"/>
                    <a:pt x="3536" y="1434"/>
                    <a:pt x="3501" y="1244"/>
                  </a:cubicBezTo>
                  <a:lnTo>
                    <a:pt x="3501" y="1232"/>
                  </a:lnTo>
                  <a:cubicBezTo>
                    <a:pt x="3386" y="732"/>
                    <a:pt x="3773" y="435"/>
                    <a:pt x="4152" y="435"/>
                  </a:cubicBezTo>
                  <a:close/>
                  <a:moveTo>
                    <a:pt x="7868" y="2746"/>
                  </a:moveTo>
                  <a:cubicBezTo>
                    <a:pt x="8125" y="2746"/>
                    <a:pt x="8352" y="2934"/>
                    <a:pt x="8394" y="3196"/>
                  </a:cubicBezTo>
                  <a:lnTo>
                    <a:pt x="9775" y="10757"/>
                  </a:lnTo>
                  <a:cubicBezTo>
                    <a:pt x="9835" y="11055"/>
                    <a:pt x="9632" y="11340"/>
                    <a:pt x="9335" y="11400"/>
                  </a:cubicBezTo>
                  <a:lnTo>
                    <a:pt x="3072" y="12543"/>
                  </a:lnTo>
                  <a:cubicBezTo>
                    <a:pt x="3041" y="12548"/>
                    <a:pt x="3011" y="12550"/>
                    <a:pt x="2981" y="12550"/>
                  </a:cubicBezTo>
                  <a:cubicBezTo>
                    <a:pt x="2718" y="12550"/>
                    <a:pt x="2484" y="12369"/>
                    <a:pt x="2441" y="12102"/>
                  </a:cubicBezTo>
                  <a:lnTo>
                    <a:pt x="1060" y="4530"/>
                  </a:lnTo>
                  <a:cubicBezTo>
                    <a:pt x="1000" y="4232"/>
                    <a:pt x="1203" y="3947"/>
                    <a:pt x="1500" y="3899"/>
                  </a:cubicBezTo>
                  <a:lnTo>
                    <a:pt x="2251" y="3768"/>
                  </a:lnTo>
                  <a:cubicBezTo>
                    <a:pt x="2282" y="3968"/>
                    <a:pt x="2463" y="4121"/>
                    <a:pt x="2669" y="4121"/>
                  </a:cubicBezTo>
                  <a:cubicBezTo>
                    <a:pt x="2696" y="4121"/>
                    <a:pt x="2723" y="4119"/>
                    <a:pt x="2751" y="4113"/>
                  </a:cubicBezTo>
                  <a:lnTo>
                    <a:pt x="6668" y="3399"/>
                  </a:lnTo>
                  <a:cubicBezTo>
                    <a:pt x="6906" y="3351"/>
                    <a:pt x="7061" y="3125"/>
                    <a:pt x="7013" y="2887"/>
                  </a:cubicBezTo>
                  <a:lnTo>
                    <a:pt x="7763" y="2756"/>
                  </a:lnTo>
                  <a:cubicBezTo>
                    <a:pt x="7798" y="2749"/>
                    <a:pt x="7833" y="2746"/>
                    <a:pt x="7868" y="2746"/>
                  </a:cubicBezTo>
                  <a:close/>
                  <a:moveTo>
                    <a:pt x="4133" y="0"/>
                  </a:moveTo>
                  <a:cubicBezTo>
                    <a:pt x="4070" y="0"/>
                    <a:pt x="4006" y="6"/>
                    <a:pt x="3941" y="18"/>
                  </a:cubicBezTo>
                  <a:cubicBezTo>
                    <a:pt x="3346" y="125"/>
                    <a:pt x="2953" y="708"/>
                    <a:pt x="3072" y="1303"/>
                  </a:cubicBezTo>
                  <a:cubicBezTo>
                    <a:pt x="3096" y="1482"/>
                    <a:pt x="3179" y="1637"/>
                    <a:pt x="3286" y="1780"/>
                  </a:cubicBezTo>
                  <a:lnTo>
                    <a:pt x="2513" y="1923"/>
                  </a:lnTo>
                  <a:cubicBezTo>
                    <a:pt x="2191" y="1982"/>
                    <a:pt x="1977" y="2292"/>
                    <a:pt x="2036" y="2601"/>
                  </a:cubicBezTo>
                  <a:lnTo>
                    <a:pt x="2084" y="2887"/>
                  </a:lnTo>
                  <a:lnTo>
                    <a:pt x="798" y="3125"/>
                  </a:lnTo>
                  <a:cubicBezTo>
                    <a:pt x="322" y="3208"/>
                    <a:pt x="0" y="3673"/>
                    <a:pt x="84" y="4161"/>
                  </a:cubicBezTo>
                  <a:lnTo>
                    <a:pt x="1655" y="12793"/>
                  </a:lnTo>
                  <a:cubicBezTo>
                    <a:pt x="1740" y="13218"/>
                    <a:pt x="2120" y="13520"/>
                    <a:pt x="2548" y="13520"/>
                  </a:cubicBezTo>
                  <a:cubicBezTo>
                    <a:pt x="2599" y="13520"/>
                    <a:pt x="2651" y="13516"/>
                    <a:pt x="2703" y="13507"/>
                  </a:cubicBezTo>
                  <a:lnTo>
                    <a:pt x="10037" y="12162"/>
                  </a:lnTo>
                  <a:cubicBezTo>
                    <a:pt x="10525" y="12079"/>
                    <a:pt x="10847" y="11602"/>
                    <a:pt x="10752" y="11126"/>
                  </a:cubicBezTo>
                  <a:lnTo>
                    <a:pt x="9180" y="2494"/>
                  </a:lnTo>
                  <a:cubicBezTo>
                    <a:pt x="9107" y="2064"/>
                    <a:pt x="8737" y="1763"/>
                    <a:pt x="8316" y="1763"/>
                  </a:cubicBezTo>
                  <a:cubicBezTo>
                    <a:pt x="8260" y="1763"/>
                    <a:pt x="8202" y="1768"/>
                    <a:pt x="8144" y="1780"/>
                  </a:cubicBezTo>
                  <a:lnTo>
                    <a:pt x="6858" y="2018"/>
                  </a:lnTo>
                  <a:lnTo>
                    <a:pt x="6799" y="1732"/>
                  </a:lnTo>
                  <a:cubicBezTo>
                    <a:pt x="6745" y="1451"/>
                    <a:pt x="6495" y="1249"/>
                    <a:pt x="6210" y="1249"/>
                  </a:cubicBezTo>
                  <a:cubicBezTo>
                    <a:pt x="6180" y="1249"/>
                    <a:pt x="6150" y="1251"/>
                    <a:pt x="6120" y="1256"/>
                  </a:cubicBezTo>
                  <a:lnTo>
                    <a:pt x="5180" y="1434"/>
                  </a:lnTo>
                  <a:cubicBezTo>
                    <a:pt x="5227" y="1268"/>
                    <a:pt x="5239" y="1089"/>
                    <a:pt x="5203" y="910"/>
                  </a:cubicBezTo>
                  <a:cubicBezTo>
                    <a:pt x="5118" y="380"/>
                    <a:pt x="4655" y="0"/>
                    <a:pt x="4133"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76" name="Google Shape;176;g152c1ec1c0a_0_685"/>
            <p:cNvSpPr/>
            <p:nvPr/>
          </p:nvSpPr>
          <p:spPr>
            <a:xfrm>
              <a:off x="3194834" y="4354466"/>
              <a:ext cx="60123" cy="49866"/>
            </a:xfrm>
            <a:custGeom>
              <a:avLst/>
              <a:gdLst/>
              <a:ahLst/>
              <a:cxnLst/>
              <a:rect l="l" t="t" r="r" b="b"/>
              <a:pathLst>
                <a:path w="1864" h="1546" extrusionOk="0">
                  <a:moveTo>
                    <a:pt x="1011" y="1"/>
                  </a:moveTo>
                  <a:cubicBezTo>
                    <a:pt x="968" y="1"/>
                    <a:pt x="924" y="5"/>
                    <a:pt x="881" y="12"/>
                  </a:cubicBezTo>
                  <a:cubicBezTo>
                    <a:pt x="191" y="131"/>
                    <a:pt x="0" y="1012"/>
                    <a:pt x="572" y="1405"/>
                  </a:cubicBezTo>
                  <a:cubicBezTo>
                    <a:pt x="710" y="1502"/>
                    <a:pt x="860" y="1545"/>
                    <a:pt x="1007" y="1545"/>
                  </a:cubicBezTo>
                  <a:cubicBezTo>
                    <a:pt x="1454" y="1545"/>
                    <a:pt x="1864" y="1142"/>
                    <a:pt x="1774" y="631"/>
                  </a:cubicBezTo>
                  <a:cubicBezTo>
                    <a:pt x="1700" y="259"/>
                    <a:pt x="1369" y="1"/>
                    <a:pt x="1011"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77" name="Google Shape;177;g152c1ec1c0a_0_685"/>
            <p:cNvSpPr/>
            <p:nvPr/>
          </p:nvSpPr>
          <p:spPr>
            <a:xfrm>
              <a:off x="3263118" y="4339823"/>
              <a:ext cx="124343" cy="43383"/>
            </a:xfrm>
            <a:custGeom>
              <a:avLst/>
              <a:gdLst/>
              <a:ahLst/>
              <a:cxnLst/>
              <a:rect l="l" t="t" r="r" b="b"/>
              <a:pathLst>
                <a:path w="3855" h="1345" extrusionOk="0">
                  <a:moveTo>
                    <a:pt x="3260" y="1"/>
                  </a:moveTo>
                  <a:cubicBezTo>
                    <a:pt x="3224" y="1"/>
                    <a:pt x="3186" y="5"/>
                    <a:pt x="3146" y="14"/>
                  </a:cubicBezTo>
                  <a:lnTo>
                    <a:pt x="550" y="478"/>
                  </a:lnTo>
                  <a:cubicBezTo>
                    <a:pt x="1" y="579"/>
                    <a:pt x="117" y="1345"/>
                    <a:pt x="609" y="1345"/>
                  </a:cubicBezTo>
                  <a:cubicBezTo>
                    <a:pt x="639" y="1345"/>
                    <a:pt x="671" y="1342"/>
                    <a:pt x="705" y="1335"/>
                  </a:cubicBezTo>
                  <a:lnTo>
                    <a:pt x="3289" y="871"/>
                  </a:lnTo>
                  <a:cubicBezTo>
                    <a:pt x="3855" y="793"/>
                    <a:pt x="3758" y="1"/>
                    <a:pt x="3260"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78" name="Google Shape;178;g152c1ec1c0a_0_685"/>
            <p:cNvSpPr/>
            <p:nvPr/>
          </p:nvSpPr>
          <p:spPr>
            <a:xfrm>
              <a:off x="3207510" y="4423976"/>
              <a:ext cx="60123" cy="49866"/>
            </a:xfrm>
            <a:custGeom>
              <a:avLst/>
              <a:gdLst/>
              <a:ahLst/>
              <a:cxnLst/>
              <a:rect l="l" t="t" r="r" b="b"/>
              <a:pathLst>
                <a:path w="1864" h="1546" extrusionOk="0">
                  <a:moveTo>
                    <a:pt x="1014" y="1"/>
                  </a:moveTo>
                  <a:cubicBezTo>
                    <a:pt x="970" y="1"/>
                    <a:pt x="926" y="5"/>
                    <a:pt x="881" y="12"/>
                  </a:cubicBezTo>
                  <a:cubicBezTo>
                    <a:pt x="203"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79" name="Google Shape;179;g152c1ec1c0a_0_685"/>
            <p:cNvSpPr/>
            <p:nvPr/>
          </p:nvSpPr>
          <p:spPr>
            <a:xfrm>
              <a:off x="3277020" y="4409300"/>
              <a:ext cx="121247" cy="43544"/>
            </a:xfrm>
            <a:custGeom>
              <a:avLst/>
              <a:gdLst/>
              <a:ahLst/>
              <a:cxnLst/>
              <a:rect l="l" t="t" r="r" b="b"/>
              <a:pathLst>
                <a:path w="3759" h="1350" extrusionOk="0">
                  <a:moveTo>
                    <a:pt x="3154" y="1"/>
                  </a:moveTo>
                  <a:cubicBezTo>
                    <a:pt x="3139" y="1"/>
                    <a:pt x="3123" y="1"/>
                    <a:pt x="3108" y="3"/>
                  </a:cubicBezTo>
                  <a:lnTo>
                    <a:pt x="512" y="467"/>
                  </a:lnTo>
                  <a:cubicBezTo>
                    <a:pt x="0" y="618"/>
                    <a:pt x="125" y="1349"/>
                    <a:pt x="631" y="1349"/>
                  </a:cubicBezTo>
                  <a:cubicBezTo>
                    <a:pt x="643" y="1349"/>
                    <a:pt x="655" y="1349"/>
                    <a:pt x="667" y="1348"/>
                  </a:cubicBezTo>
                  <a:lnTo>
                    <a:pt x="3262" y="872"/>
                  </a:lnTo>
                  <a:cubicBezTo>
                    <a:pt x="3759" y="722"/>
                    <a:pt x="3640" y="1"/>
                    <a:pt x="3154"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80" name="Google Shape;180;g152c1ec1c0a_0_685"/>
            <p:cNvSpPr/>
            <p:nvPr/>
          </p:nvSpPr>
          <p:spPr>
            <a:xfrm>
              <a:off x="3221315" y="4498130"/>
              <a:ext cx="59769" cy="50221"/>
            </a:xfrm>
            <a:custGeom>
              <a:avLst/>
              <a:gdLst/>
              <a:ahLst/>
              <a:cxnLst/>
              <a:rect l="l" t="t" r="r" b="b"/>
              <a:pathLst>
                <a:path w="1853" h="1557" extrusionOk="0">
                  <a:moveTo>
                    <a:pt x="998" y="0"/>
                  </a:moveTo>
                  <a:cubicBezTo>
                    <a:pt x="956" y="0"/>
                    <a:pt x="913" y="4"/>
                    <a:pt x="870" y="11"/>
                  </a:cubicBezTo>
                  <a:cubicBezTo>
                    <a:pt x="191" y="130"/>
                    <a:pt x="1" y="1011"/>
                    <a:pt x="560" y="1416"/>
                  </a:cubicBezTo>
                  <a:cubicBezTo>
                    <a:pt x="701" y="1513"/>
                    <a:pt x="853" y="1556"/>
                    <a:pt x="1000" y="1556"/>
                  </a:cubicBezTo>
                  <a:cubicBezTo>
                    <a:pt x="1449" y="1556"/>
                    <a:pt x="1853" y="1153"/>
                    <a:pt x="1763" y="642"/>
                  </a:cubicBezTo>
                  <a:cubicBezTo>
                    <a:pt x="1699" y="268"/>
                    <a:pt x="1367" y="0"/>
                    <a:pt x="998"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81" name="Google Shape;181;g152c1ec1c0a_0_685"/>
            <p:cNvSpPr/>
            <p:nvPr/>
          </p:nvSpPr>
          <p:spPr>
            <a:xfrm>
              <a:off x="3290406" y="4483390"/>
              <a:ext cx="122343" cy="43673"/>
            </a:xfrm>
            <a:custGeom>
              <a:avLst/>
              <a:gdLst/>
              <a:ahLst/>
              <a:cxnLst/>
              <a:rect l="l" t="t" r="r" b="b"/>
              <a:pathLst>
                <a:path w="3793" h="1354" extrusionOk="0">
                  <a:moveTo>
                    <a:pt x="3168" y="1"/>
                  </a:moveTo>
                  <a:cubicBezTo>
                    <a:pt x="3149" y="1"/>
                    <a:pt x="3129" y="2"/>
                    <a:pt x="3109" y="4"/>
                  </a:cubicBezTo>
                  <a:lnTo>
                    <a:pt x="514" y="480"/>
                  </a:lnTo>
                  <a:cubicBezTo>
                    <a:pt x="1" y="605"/>
                    <a:pt x="110" y="1354"/>
                    <a:pt x="602" y="1354"/>
                  </a:cubicBezTo>
                  <a:cubicBezTo>
                    <a:pt x="623" y="1354"/>
                    <a:pt x="646" y="1352"/>
                    <a:pt x="669" y="1349"/>
                  </a:cubicBezTo>
                  <a:lnTo>
                    <a:pt x="3276" y="885"/>
                  </a:lnTo>
                  <a:cubicBezTo>
                    <a:pt x="3793" y="747"/>
                    <a:pt x="3678" y="1"/>
                    <a:pt x="316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82" name="Google Shape;182;g152c1ec1c0a_0_685"/>
            <p:cNvSpPr/>
            <p:nvPr/>
          </p:nvSpPr>
          <p:spPr>
            <a:xfrm>
              <a:off x="3163708" y="4806940"/>
              <a:ext cx="250428" cy="224527"/>
            </a:xfrm>
            <a:custGeom>
              <a:avLst/>
              <a:gdLst/>
              <a:ahLst/>
              <a:cxnLst/>
              <a:rect l="l" t="t" r="r" b="b"/>
              <a:pathLst>
                <a:path w="7764" h="6961" extrusionOk="0">
                  <a:moveTo>
                    <a:pt x="3925" y="1"/>
                  </a:moveTo>
                  <a:cubicBezTo>
                    <a:pt x="2894" y="1"/>
                    <a:pt x="1882" y="469"/>
                    <a:pt x="1215" y="1343"/>
                  </a:cubicBezTo>
                  <a:lnTo>
                    <a:pt x="6954" y="4975"/>
                  </a:lnTo>
                  <a:cubicBezTo>
                    <a:pt x="7764" y="3403"/>
                    <a:pt x="7240" y="1474"/>
                    <a:pt x="5752" y="534"/>
                  </a:cubicBezTo>
                  <a:cubicBezTo>
                    <a:pt x="5185" y="174"/>
                    <a:pt x="4551" y="1"/>
                    <a:pt x="3925" y="1"/>
                  </a:cubicBezTo>
                  <a:close/>
                  <a:moveTo>
                    <a:pt x="810" y="1986"/>
                  </a:moveTo>
                  <a:lnTo>
                    <a:pt x="810" y="1986"/>
                  </a:lnTo>
                  <a:cubicBezTo>
                    <a:pt x="1" y="3558"/>
                    <a:pt x="525" y="5487"/>
                    <a:pt x="2013" y="6427"/>
                  </a:cubicBezTo>
                  <a:cubicBezTo>
                    <a:pt x="2580" y="6787"/>
                    <a:pt x="3213" y="6960"/>
                    <a:pt x="3839" y="6960"/>
                  </a:cubicBezTo>
                  <a:cubicBezTo>
                    <a:pt x="4870" y="6960"/>
                    <a:pt x="5883" y="6492"/>
                    <a:pt x="6549" y="5618"/>
                  </a:cubicBezTo>
                  <a:lnTo>
                    <a:pt x="810" y="1986"/>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83" name="Google Shape;183;g152c1ec1c0a_0_685"/>
            <p:cNvSpPr/>
            <p:nvPr/>
          </p:nvSpPr>
          <p:spPr>
            <a:xfrm>
              <a:off x="3633018" y="4325276"/>
              <a:ext cx="195885" cy="181918"/>
            </a:xfrm>
            <a:custGeom>
              <a:avLst/>
              <a:gdLst/>
              <a:ahLst/>
              <a:cxnLst/>
              <a:rect l="l" t="t" r="r" b="b"/>
              <a:pathLst>
                <a:path w="6073" h="5640" extrusionOk="0">
                  <a:moveTo>
                    <a:pt x="3596" y="0"/>
                  </a:moveTo>
                  <a:lnTo>
                    <a:pt x="1203" y="1632"/>
                  </a:lnTo>
                  <a:cubicBezTo>
                    <a:pt x="250" y="2286"/>
                    <a:pt x="0" y="3596"/>
                    <a:pt x="655" y="4560"/>
                  </a:cubicBezTo>
                  <a:lnTo>
                    <a:pt x="762" y="4715"/>
                  </a:lnTo>
                  <a:cubicBezTo>
                    <a:pt x="1170" y="5316"/>
                    <a:pt x="1833" y="5640"/>
                    <a:pt x="2507" y="5640"/>
                  </a:cubicBezTo>
                  <a:cubicBezTo>
                    <a:pt x="2915" y="5640"/>
                    <a:pt x="3328" y="5522"/>
                    <a:pt x="3691" y="5275"/>
                  </a:cubicBezTo>
                  <a:lnTo>
                    <a:pt x="6072" y="3644"/>
                  </a:lnTo>
                  <a:lnTo>
                    <a:pt x="3596" y="0"/>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84" name="Google Shape;184;g152c1ec1c0a_0_685"/>
            <p:cNvSpPr/>
            <p:nvPr/>
          </p:nvSpPr>
          <p:spPr>
            <a:xfrm>
              <a:off x="3765490" y="4249734"/>
              <a:ext cx="196272" cy="181950"/>
            </a:xfrm>
            <a:custGeom>
              <a:avLst/>
              <a:gdLst/>
              <a:ahLst/>
              <a:cxnLst/>
              <a:rect l="l" t="t" r="r" b="b"/>
              <a:pathLst>
                <a:path w="6085" h="5641" extrusionOk="0">
                  <a:moveTo>
                    <a:pt x="3578" y="1"/>
                  </a:moveTo>
                  <a:cubicBezTo>
                    <a:pt x="3170" y="1"/>
                    <a:pt x="2757" y="119"/>
                    <a:pt x="2394" y="366"/>
                  </a:cubicBezTo>
                  <a:lnTo>
                    <a:pt x="1" y="1997"/>
                  </a:lnTo>
                  <a:lnTo>
                    <a:pt x="2477" y="5640"/>
                  </a:lnTo>
                  <a:lnTo>
                    <a:pt x="4871" y="4009"/>
                  </a:lnTo>
                  <a:cubicBezTo>
                    <a:pt x="5835" y="3354"/>
                    <a:pt x="6085" y="2045"/>
                    <a:pt x="5430" y="1092"/>
                  </a:cubicBezTo>
                  <a:lnTo>
                    <a:pt x="5323" y="926"/>
                  </a:lnTo>
                  <a:cubicBezTo>
                    <a:pt x="4915" y="325"/>
                    <a:pt x="4252" y="1"/>
                    <a:pt x="357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85" name="Google Shape;185;g152c1ec1c0a_0_685"/>
            <p:cNvSpPr/>
            <p:nvPr/>
          </p:nvSpPr>
          <p:spPr>
            <a:xfrm>
              <a:off x="3575411" y="4700692"/>
              <a:ext cx="345645" cy="344387"/>
            </a:xfrm>
            <a:custGeom>
              <a:avLst/>
              <a:gdLst/>
              <a:ahLst/>
              <a:cxnLst/>
              <a:rect l="l" t="t" r="r" b="b"/>
              <a:pathLst>
                <a:path w="10716" h="10677" extrusionOk="0">
                  <a:moveTo>
                    <a:pt x="4998" y="0"/>
                  </a:moveTo>
                  <a:cubicBezTo>
                    <a:pt x="4820" y="0"/>
                    <a:pt x="4665" y="135"/>
                    <a:pt x="4644" y="327"/>
                  </a:cubicBezTo>
                  <a:lnTo>
                    <a:pt x="4179" y="3804"/>
                  </a:lnTo>
                  <a:lnTo>
                    <a:pt x="703" y="3339"/>
                  </a:lnTo>
                  <a:cubicBezTo>
                    <a:pt x="688" y="3338"/>
                    <a:pt x="673" y="3337"/>
                    <a:pt x="659" y="3337"/>
                  </a:cubicBezTo>
                  <a:cubicBezTo>
                    <a:pt x="473" y="3337"/>
                    <a:pt x="308" y="3473"/>
                    <a:pt x="286" y="3661"/>
                  </a:cubicBezTo>
                  <a:lnTo>
                    <a:pt x="24" y="5637"/>
                  </a:lnTo>
                  <a:cubicBezTo>
                    <a:pt x="0" y="5840"/>
                    <a:pt x="143" y="6030"/>
                    <a:pt x="346" y="6054"/>
                  </a:cubicBezTo>
                  <a:lnTo>
                    <a:pt x="3834" y="6518"/>
                  </a:lnTo>
                  <a:lnTo>
                    <a:pt x="3370" y="9995"/>
                  </a:lnTo>
                  <a:cubicBezTo>
                    <a:pt x="3334" y="10197"/>
                    <a:pt x="3477" y="10388"/>
                    <a:pt x="3691" y="10412"/>
                  </a:cubicBezTo>
                  <a:lnTo>
                    <a:pt x="5656" y="10674"/>
                  </a:lnTo>
                  <a:cubicBezTo>
                    <a:pt x="5671" y="10675"/>
                    <a:pt x="5685" y="10676"/>
                    <a:pt x="5700" y="10676"/>
                  </a:cubicBezTo>
                  <a:cubicBezTo>
                    <a:pt x="5885" y="10676"/>
                    <a:pt x="6050" y="10540"/>
                    <a:pt x="6072" y="10352"/>
                  </a:cubicBezTo>
                  <a:lnTo>
                    <a:pt x="6537" y="6876"/>
                  </a:lnTo>
                  <a:lnTo>
                    <a:pt x="10013" y="7328"/>
                  </a:lnTo>
                  <a:cubicBezTo>
                    <a:pt x="10033" y="7331"/>
                    <a:pt x="10053" y="7333"/>
                    <a:pt x="10072" y="7333"/>
                  </a:cubicBezTo>
                  <a:cubicBezTo>
                    <a:pt x="10251" y="7333"/>
                    <a:pt x="10409" y="7189"/>
                    <a:pt x="10430" y="7007"/>
                  </a:cubicBezTo>
                  <a:lnTo>
                    <a:pt x="10692" y="5042"/>
                  </a:lnTo>
                  <a:cubicBezTo>
                    <a:pt x="10716" y="4828"/>
                    <a:pt x="10573" y="4649"/>
                    <a:pt x="10371" y="4613"/>
                  </a:cubicBezTo>
                  <a:lnTo>
                    <a:pt x="6894" y="4161"/>
                  </a:lnTo>
                  <a:lnTo>
                    <a:pt x="7358" y="684"/>
                  </a:lnTo>
                  <a:cubicBezTo>
                    <a:pt x="7382" y="470"/>
                    <a:pt x="7239" y="291"/>
                    <a:pt x="7037" y="256"/>
                  </a:cubicBezTo>
                  <a:lnTo>
                    <a:pt x="5060" y="6"/>
                  </a:lnTo>
                  <a:cubicBezTo>
                    <a:pt x="5040" y="2"/>
                    <a:pt x="5019" y="0"/>
                    <a:pt x="4998"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86" name="Google Shape;186;g152c1ec1c0a_0_685"/>
            <p:cNvSpPr/>
            <p:nvPr/>
          </p:nvSpPr>
          <p:spPr>
            <a:xfrm>
              <a:off x="2108389" y="4197965"/>
              <a:ext cx="349515" cy="435378"/>
            </a:xfrm>
            <a:custGeom>
              <a:avLst/>
              <a:gdLst/>
              <a:ahLst/>
              <a:cxnLst/>
              <a:rect l="l" t="t" r="r" b="b"/>
              <a:pathLst>
                <a:path w="10836" h="13498" extrusionOk="0">
                  <a:moveTo>
                    <a:pt x="4147" y="412"/>
                  </a:moveTo>
                  <a:cubicBezTo>
                    <a:pt x="4434" y="412"/>
                    <a:pt x="4718" y="585"/>
                    <a:pt x="4775" y="971"/>
                  </a:cubicBezTo>
                  <a:cubicBezTo>
                    <a:pt x="4799" y="1161"/>
                    <a:pt x="4751" y="1364"/>
                    <a:pt x="4620" y="1519"/>
                  </a:cubicBezTo>
                  <a:lnTo>
                    <a:pt x="3834" y="1661"/>
                  </a:lnTo>
                  <a:cubicBezTo>
                    <a:pt x="3656" y="1566"/>
                    <a:pt x="3537" y="1411"/>
                    <a:pt x="3501" y="1221"/>
                  </a:cubicBezTo>
                  <a:lnTo>
                    <a:pt x="3501" y="1209"/>
                  </a:lnTo>
                  <a:cubicBezTo>
                    <a:pt x="3386" y="709"/>
                    <a:pt x="3770" y="412"/>
                    <a:pt x="4147" y="412"/>
                  </a:cubicBezTo>
                  <a:close/>
                  <a:moveTo>
                    <a:pt x="7856" y="2723"/>
                  </a:moveTo>
                  <a:cubicBezTo>
                    <a:pt x="8113" y="2723"/>
                    <a:pt x="8340" y="2911"/>
                    <a:pt x="8382" y="3173"/>
                  </a:cubicBezTo>
                  <a:lnTo>
                    <a:pt x="9775" y="10734"/>
                  </a:lnTo>
                  <a:cubicBezTo>
                    <a:pt x="9823" y="11043"/>
                    <a:pt x="9633" y="11329"/>
                    <a:pt x="9323" y="11377"/>
                  </a:cubicBezTo>
                  <a:lnTo>
                    <a:pt x="3060" y="12520"/>
                  </a:lnTo>
                  <a:cubicBezTo>
                    <a:pt x="3030" y="12525"/>
                    <a:pt x="2999" y="12527"/>
                    <a:pt x="2969" y="12527"/>
                  </a:cubicBezTo>
                  <a:cubicBezTo>
                    <a:pt x="2706" y="12527"/>
                    <a:pt x="2472" y="12346"/>
                    <a:pt x="2429" y="12079"/>
                  </a:cubicBezTo>
                  <a:lnTo>
                    <a:pt x="1048" y="4507"/>
                  </a:lnTo>
                  <a:cubicBezTo>
                    <a:pt x="989" y="4209"/>
                    <a:pt x="1191" y="3924"/>
                    <a:pt x="1489" y="3876"/>
                  </a:cubicBezTo>
                  <a:lnTo>
                    <a:pt x="2239" y="3745"/>
                  </a:lnTo>
                  <a:cubicBezTo>
                    <a:pt x="2270" y="3945"/>
                    <a:pt x="2451" y="4098"/>
                    <a:pt x="2657" y="4098"/>
                  </a:cubicBezTo>
                  <a:cubicBezTo>
                    <a:pt x="2684" y="4098"/>
                    <a:pt x="2711" y="4096"/>
                    <a:pt x="2739" y="4090"/>
                  </a:cubicBezTo>
                  <a:lnTo>
                    <a:pt x="6656" y="3376"/>
                  </a:lnTo>
                  <a:cubicBezTo>
                    <a:pt x="6894" y="3328"/>
                    <a:pt x="7049" y="3102"/>
                    <a:pt x="7001" y="2864"/>
                  </a:cubicBezTo>
                  <a:lnTo>
                    <a:pt x="7751" y="2733"/>
                  </a:lnTo>
                  <a:cubicBezTo>
                    <a:pt x="7787" y="2726"/>
                    <a:pt x="7822" y="2723"/>
                    <a:pt x="7856" y="2723"/>
                  </a:cubicBezTo>
                  <a:close/>
                  <a:moveTo>
                    <a:pt x="4135" y="1"/>
                  </a:moveTo>
                  <a:cubicBezTo>
                    <a:pt x="4071" y="1"/>
                    <a:pt x="4006" y="6"/>
                    <a:pt x="3941" y="18"/>
                  </a:cubicBezTo>
                  <a:cubicBezTo>
                    <a:pt x="3346" y="125"/>
                    <a:pt x="2953" y="697"/>
                    <a:pt x="3072" y="1280"/>
                  </a:cubicBezTo>
                  <a:cubicBezTo>
                    <a:pt x="3096" y="1459"/>
                    <a:pt x="3167" y="1614"/>
                    <a:pt x="3275" y="1757"/>
                  </a:cubicBezTo>
                  <a:lnTo>
                    <a:pt x="2501" y="1900"/>
                  </a:lnTo>
                  <a:cubicBezTo>
                    <a:pt x="2191" y="1959"/>
                    <a:pt x="1977" y="2269"/>
                    <a:pt x="2036" y="2578"/>
                  </a:cubicBezTo>
                  <a:lnTo>
                    <a:pt x="2084" y="2864"/>
                  </a:lnTo>
                  <a:lnTo>
                    <a:pt x="798" y="3102"/>
                  </a:lnTo>
                  <a:cubicBezTo>
                    <a:pt x="310" y="3185"/>
                    <a:pt x="0" y="3650"/>
                    <a:pt x="84" y="4138"/>
                  </a:cubicBezTo>
                  <a:lnTo>
                    <a:pt x="1655" y="12770"/>
                  </a:lnTo>
                  <a:cubicBezTo>
                    <a:pt x="1740" y="13195"/>
                    <a:pt x="2111" y="13497"/>
                    <a:pt x="2537" y="13497"/>
                  </a:cubicBezTo>
                  <a:cubicBezTo>
                    <a:pt x="2588" y="13497"/>
                    <a:pt x="2639" y="13493"/>
                    <a:pt x="2691" y="13484"/>
                  </a:cubicBezTo>
                  <a:lnTo>
                    <a:pt x="10025" y="12139"/>
                  </a:lnTo>
                  <a:cubicBezTo>
                    <a:pt x="10514" y="12056"/>
                    <a:pt x="10835" y="11579"/>
                    <a:pt x="10752" y="11103"/>
                  </a:cubicBezTo>
                  <a:lnTo>
                    <a:pt x="9168" y="2471"/>
                  </a:lnTo>
                  <a:cubicBezTo>
                    <a:pt x="9095" y="2041"/>
                    <a:pt x="8725" y="1740"/>
                    <a:pt x="8304" y="1740"/>
                  </a:cubicBezTo>
                  <a:cubicBezTo>
                    <a:pt x="8248" y="1740"/>
                    <a:pt x="8190" y="1745"/>
                    <a:pt x="8132" y="1757"/>
                  </a:cubicBezTo>
                  <a:lnTo>
                    <a:pt x="6847" y="1995"/>
                  </a:lnTo>
                  <a:lnTo>
                    <a:pt x="6799" y="1709"/>
                  </a:lnTo>
                  <a:cubicBezTo>
                    <a:pt x="6745" y="1428"/>
                    <a:pt x="6495" y="1226"/>
                    <a:pt x="6210" y="1226"/>
                  </a:cubicBezTo>
                  <a:cubicBezTo>
                    <a:pt x="6180" y="1226"/>
                    <a:pt x="6150" y="1228"/>
                    <a:pt x="6120" y="1233"/>
                  </a:cubicBezTo>
                  <a:lnTo>
                    <a:pt x="5168" y="1411"/>
                  </a:lnTo>
                  <a:cubicBezTo>
                    <a:pt x="5227" y="1245"/>
                    <a:pt x="5239" y="1066"/>
                    <a:pt x="5203" y="887"/>
                  </a:cubicBezTo>
                  <a:cubicBezTo>
                    <a:pt x="5108" y="369"/>
                    <a:pt x="4646" y="1"/>
                    <a:pt x="4135"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87" name="Google Shape;187;g152c1ec1c0a_0_685"/>
            <p:cNvSpPr/>
            <p:nvPr/>
          </p:nvSpPr>
          <p:spPr>
            <a:xfrm>
              <a:off x="2170222" y="4354466"/>
              <a:ext cx="60059" cy="49866"/>
            </a:xfrm>
            <a:custGeom>
              <a:avLst/>
              <a:gdLst/>
              <a:ahLst/>
              <a:cxnLst/>
              <a:rect l="l" t="t" r="r" b="b"/>
              <a:pathLst>
                <a:path w="1862" h="1546" extrusionOk="0">
                  <a:moveTo>
                    <a:pt x="1002" y="1"/>
                  </a:moveTo>
                  <a:cubicBezTo>
                    <a:pt x="958" y="1"/>
                    <a:pt x="914" y="5"/>
                    <a:pt x="869" y="12"/>
                  </a:cubicBezTo>
                  <a:cubicBezTo>
                    <a:pt x="191" y="131"/>
                    <a:pt x="0" y="1012"/>
                    <a:pt x="572" y="1405"/>
                  </a:cubicBezTo>
                  <a:cubicBezTo>
                    <a:pt x="710" y="1502"/>
                    <a:pt x="860" y="1545"/>
                    <a:pt x="1007" y="1545"/>
                  </a:cubicBezTo>
                  <a:cubicBezTo>
                    <a:pt x="1453" y="1545"/>
                    <a:pt x="1861" y="1142"/>
                    <a:pt x="1762" y="631"/>
                  </a:cubicBezTo>
                  <a:cubicBezTo>
                    <a:pt x="1699" y="259"/>
                    <a:pt x="1369" y="1"/>
                    <a:pt x="1002"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88" name="Google Shape;188;g152c1ec1c0a_0_685"/>
            <p:cNvSpPr/>
            <p:nvPr/>
          </p:nvSpPr>
          <p:spPr>
            <a:xfrm>
              <a:off x="2238893" y="4339952"/>
              <a:ext cx="123053" cy="43254"/>
            </a:xfrm>
            <a:custGeom>
              <a:avLst/>
              <a:gdLst/>
              <a:ahLst/>
              <a:cxnLst/>
              <a:rect l="l" t="t" r="r" b="b"/>
              <a:pathLst>
                <a:path w="3815" h="1341" extrusionOk="0">
                  <a:moveTo>
                    <a:pt x="3218" y="0"/>
                  </a:moveTo>
                  <a:cubicBezTo>
                    <a:pt x="3188" y="0"/>
                    <a:pt x="3155" y="3"/>
                    <a:pt x="3122" y="10"/>
                  </a:cubicBezTo>
                  <a:lnTo>
                    <a:pt x="3134" y="10"/>
                  </a:lnTo>
                  <a:lnTo>
                    <a:pt x="538" y="474"/>
                  </a:lnTo>
                  <a:cubicBezTo>
                    <a:pt x="0" y="575"/>
                    <a:pt x="106" y="1341"/>
                    <a:pt x="597" y="1341"/>
                  </a:cubicBezTo>
                  <a:cubicBezTo>
                    <a:pt x="628" y="1341"/>
                    <a:pt x="660" y="1338"/>
                    <a:pt x="693" y="1331"/>
                  </a:cubicBezTo>
                  <a:lnTo>
                    <a:pt x="3277" y="867"/>
                  </a:lnTo>
                  <a:cubicBezTo>
                    <a:pt x="3815" y="766"/>
                    <a:pt x="3709" y="0"/>
                    <a:pt x="3218"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89" name="Google Shape;189;g152c1ec1c0a_0_685"/>
            <p:cNvSpPr/>
            <p:nvPr/>
          </p:nvSpPr>
          <p:spPr>
            <a:xfrm>
              <a:off x="2182898" y="4423976"/>
              <a:ext cx="60123" cy="49866"/>
            </a:xfrm>
            <a:custGeom>
              <a:avLst/>
              <a:gdLst/>
              <a:ahLst/>
              <a:cxnLst/>
              <a:rect l="l" t="t" r="r" b="b"/>
              <a:pathLst>
                <a:path w="1864" h="1546" extrusionOk="0">
                  <a:moveTo>
                    <a:pt x="1014" y="1"/>
                  </a:moveTo>
                  <a:cubicBezTo>
                    <a:pt x="970" y="1"/>
                    <a:pt x="926" y="5"/>
                    <a:pt x="881" y="12"/>
                  </a:cubicBezTo>
                  <a:cubicBezTo>
                    <a:pt x="191" y="131"/>
                    <a:pt x="0" y="1012"/>
                    <a:pt x="572" y="1405"/>
                  </a:cubicBezTo>
                  <a:cubicBezTo>
                    <a:pt x="710" y="1502"/>
                    <a:pt x="860" y="1546"/>
                    <a:pt x="1007" y="1546"/>
                  </a:cubicBezTo>
                  <a:cubicBezTo>
                    <a:pt x="1454" y="1546"/>
                    <a:pt x="1864" y="1142"/>
                    <a:pt x="1774" y="631"/>
                  </a:cubicBezTo>
                  <a:cubicBezTo>
                    <a:pt x="1700" y="259"/>
                    <a:pt x="1378" y="1"/>
                    <a:pt x="1014"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90" name="Google Shape;190;g152c1ec1c0a_0_685"/>
            <p:cNvSpPr/>
            <p:nvPr/>
          </p:nvSpPr>
          <p:spPr>
            <a:xfrm>
              <a:off x="2252408" y="4409300"/>
              <a:ext cx="121279" cy="43544"/>
            </a:xfrm>
            <a:custGeom>
              <a:avLst/>
              <a:gdLst/>
              <a:ahLst/>
              <a:cxnLst/>
              <a:rect l="l" t="t" r="r" b="b"/>
              <a:pathLst>
                <a:path w="3760" h="1350" extrusionOk="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91" name="Google Shape;191;g152c1ec1c0a_0_685"/>
            <p:cNvSpPr/>
            <p:nvPr/>
          </p:nvSpPr>
          <p:spPr>
            <a:xfrm>
              <a:off x="2196316" y="4498130"/>
              <a:ext cx="60156" cy="50221"/>
            </a:xfrm>
            <a:custGeom>
              <a:avLst/>
              <a:gdLst/>
              <a:ahLst/>
              <a:cxnLst/>
              <a:rect l="l" t="t" r="r" b="b"/>
              <a:pathLst>
                <a:path w="1865" h="1557" extrusionOk="0">
                  <a:moveTo>
                    <a:pt x="1010" y="0"/>
                  </a:moveTo>
                  <a:cubicBezTo>
                    <a:pt x="968" y="0"/>
                    <a:pt x="925" y="4"/>
                    <a:pt x="882" y="11"/>
                  </a:cubicBezTo>
                  <a:cubicBezTo>
                    <a:pt x="191" y="130"/>
                    <a:pt x="1" y="1011"/>
                    <a:pt x="572" y="1416"/>
                  </a:cubicBezTo>
                  <a:cubicBezTo>
                    <a:pt x="711" y="1513"/>
                    <a:pt x="861" y="1556"/>
                    <a:pt x="1008" y="1556"/>
                  </a:cubicBezTo>
                  <a:cubicBezTo>
                    <a:pt x="1455" y="1556"/>
                    <a:pt x="1865" y="1153"/>
                    <a:pt x="1775" y="642"/>
                  </a:cubicBezTo>
                  <a:cubicBezTo>
                    <a:pt x="1700" y="268"/>
                    <a:pt x="1377" y="0"/>
                    <a:pt x="1010"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92" name="Google Shape;192;g152c1ec1c0a_0_685"/>
            <p:cNvSpPr/>
            <p:nvPr/>
          </p:nvSpPr>
          <p:spPr>
            <a:xfrm>
              <a:off x="2265439" y="4483357"/>
              <a:ext cx="122214" cy="43706"/>
            </a:xfrm>
            <a:custGeom>
              <a:avLst/>
              <a:gdLst/>
              <a:ahLst/>
              <a:cxnLst/>
              <a:rect l="l" t="t" r="r" b="b"/>
              <a:pathLst>
                <a:path w="3789" h="1355" extrusionOk="0">
                  <a:moveTo>
                    <a:pt x="3177" y="0"/>
                  </a:moveTo>
                  <a:cubicBezTo>
                    <a:pt x="3155" y="0"/>
                    <a:pt x="3132" y="2"/>
                    <a:pt x="3109" y="5"/>
                  </a:cubicBezTo>
                  <a:lnTo>
                    <a:pt x="3121" y="5"/>
                  </a:lnTo>
                  <a:lnTo>
                    <a:pt x="525" y="481"/>
                  </a:lnTo>
                  <a:cubicBezTo>
                    <a:pt x="0" y="606"/>
                    <a:pt x="109" y="1355"/>
                    <a:pt x="611" y="1355"/>
                  </a:cubicBezTo>
                  <a:cubicBezTo>
                    <a:pt x="633" y="1355"/>
                    <a:pt x="656" y="1353"/>
                    <a:pt x="680" y="1350"/>
                  </a:cubicBezTo>
                  <a:lnTo>
                    <a:pt x="3275" y="886"/>
                  </a:lnTo>
                  <a:cubicBezTo>
                    <a:pt x="3789" y="749"/>
                    <a:pt x="3679" y="0"/>
                    <a:pt x="3177"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93" name="Google Shape;193;g152c1ec1c0a_0_685"/>
            <p:cNvSpPr/>
            <p:nvPr/>
          </p:nvSpPr>
          <p:spPr>
            <a:xfrm>
              <a:off x="2138741" y="4806940"/>
              <a:ext cx="250783" cy="224592"/>
            </a:xfrm>
            <a:custGeom>
              <a:avLst/>
              <a:gdLst/>
              <a:ahLst/>
              <a:cxnLst/>
              <a:rect l="l" t="t" r="r" b="b"/>
              <a:pathLst>
                <a:path w="7775" h="6963" extrusionOk="0">
                  <a:moveTo>
                    <a:pt x="3936" y="1"/>
                  </a:moveTo>
                  <a:cubicBezTo>
                    <a:pt x="2905" y="1"/>
                    <a:pt x="1893" y="469"/>
                    <a:pt x="1226" y="1343"/>
                  </a:cubicBezTo>
                  <a:lnTo>
                    <a:pt x="6965" y="4975"/>
                  </a:lnTo>
                  <a:cubicBezTo>
                    <a:pt x="7775" y="3403"/>
                    <a:pt x="7251" y="1474"/>
                    <a:pt x="5763" y="534"/>
                  </a:cubicBezTo>
                  <a:cubicBezTo>
                    <a:pt x="5196" y="174"/>
                    <a:pt x="4562" y="1"/>
                    <a:pt x="3936" y="1"/>
                  </a:cubicBezTo>
                  <a:close/>
                  <a:moveTo>
                    <a:pt x="822" y="1986"/>
                  </a:moveTo>
                  <a:lnTo>
                    <a:pt x="822" y="1986"/>
                  </a:lnTo>
                  <a:cubicBezTo>
                    <a:pt x="0" y="3558"/>
                    <a:pt x="524" y="5498"/>
                    <a:pt x="2024" y="6439"/>
                  </a:cubicBezTo>
                  <a:cubicBezTo>
                    <a:pt x="2588" y="6793"/>
                    <a:pt x="3218" y="6963"/>
                    <a:pt x="3841" y="6963"/>
                  </a:cubicBezTo>
                  <a:cubicBezTo>
                    <a:pt x="4875" y="6963"/>
                    <a:pt x="5892" y="6494"/>
                    <a:pt x="6560" y="5618"/>
                  </a:cubicBezTo>
                  <a:lnTo>
                    <a:pt x="822" y="1986"/>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94" name="Google Shape;194;g152c1ec1c0a_0_685"/>
            <p:cNvSpPr/>
            <p:nvPr/>
          </p:nvSpPr>
          <p:spPr>
            <a:xfrm>
              <a:off x="2608019" y="4325276"/>
              <a:ext cx="196272" cy="181918"/>
            </a:xfrm>
            <a:custGeom>
              <a:avLst/>
              <a:gdLst/>
              <a:ahLst/>
              <a:cxnLst/>
              <a:rect l="l" t="t" r="r" b="b"/>
              <a:pathLst>
                <a:path w="6085" h="5640" extrusionOk="0">
                  <a:moveTo>
                    <a:pt x="3608" y="0"/>
                  </a:moveTo>
                  <a:lnTo>
                    <a:pt x="1215" y="1632"/>
                  </a:lnTo>
                  <a:cubicBezTo>
                    <a:pt x="250" y="2286"/>
                    <a:pt x="0" y="3596"/>
                    <a:pt x="655" y="4549"/>
                  </a:cubicBezTo>
                  <a:lnTo>
                    <a:pt x="762" y="4715"/>
                  </a:lnTo>
                  <a:cubicBezTo>
                    <a:pt x="1171" y="5316"/>
                    <a:pt x="1833" y="5640"/>
                    <a:pt x="2508" y="5640"/>
                  </a:cubicBezTo>
                  <a:cubicBezTo>
                    <a:pt x="2916" y="5640"/>
                    <a:pt x="3328" y="5522"/>
                    <a:pt x="3691" y="5275"/>
                  </a:cubicBezTo>
                  <a:lnTo>
                    <a:pt x="6085" y="3644"/>
                  </a:lnTo>
                  <a:lnTo>
                    <a:pt x="3608" y="0"/>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95" name="Google Shape;195;g152c1ec1c0a_0_685"/>
            <p:cNvSpPr/>
            <p:nvPr/>
          </p:nvSpPr>
          <p:spPr>
            <a:xfrm>
              <a:off x="2740909" y="4249734"/>
              <a:ext cx="195885" cy="181950"/>
            </a:xfrm>
            <a:custGeom>
              <a:avLst/>
              <a:gdLst/>
              <a:ahLst/>
              <a:cxnLst/>
              <a:rect l="l" t="t" r="r" b="b"/>
              <a:pathLst>
                <a:path w="6073" h="5641" extrusionOk="0">
                  <a:moveTo>
                    <a:pt x="3568" y="1"/>
                  </a:moveTo>
                  <a:cubicBezTo>
                    <a:pt x="3162" y="1"/>
                    <a:pt x="2752" y="119"/>
                    <a:pt x="2393" y="366"/>
                  </a:cubicBezTo>
                  <a:lnTo>
                    <a:pt x="0" y="1997"/>
                  </a:lnTo>
                  <a:lnTo>
                    <a:pt x="2477" y="5640"/>
                  </a:lnTo>
                  <a:lnTo>
                    <a:pt x="4870" y="4009"/>
                  </a:lnTo>
                  <a:cubicBezTo>
                    <a:pt x="5822" y="3354"/>
                    <a:pt x="6072" y="2045"/>
                    <a:pt x="5429" y="1092"/>
                  </a:cubicBezTo>
                  <a:lnTo>
                    <a:pt x="5310" y="926"/>
                  </a:lnTo>
                  <a:cubicBezTo>
                    <a:pt x="4902" y="325"/>
                    <a:pt x="4240" y="1"/>
                    <a:pt x="356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96" name="Google Shape;196;g152c1ec1c0a_0_685"/>
            <p:cNvSpPr/>
            <p:nvPr/>
          </p:nvSpPr>
          <p:spPr>
            <a:xfrm>
              <a:off x="2550799" y="4700692"/>
              <a:ext cx="346032" cy="344387"/>
            </a:xfrm>
            <a:custGeom>
              <a:avLst/>
              <a:gdLst/>
              <a:ahLst/>
              <a:cxnLst/>
              <a:rect l="l" t="t" r="r" b="b"/>
              <a:pathLst>
                <a:path w="10728" h="10677" extrusionOk="0">
                  <a:moveTo>
                    <a:pt x="5007" y="0"/>
                  </a:moveTo>
                  <a:cubicBezTo>
                    <a:pt x="4823" y="0"/>
                    <a:pt x="4676" y="135"/>
                    <a:pt x="4644" y="327"/>
                  </a:cubicBezTo>
                  <a:lnTo>
                    <a:pt x="4191" y="3804"/>
                  </a:lnTo>
                  <a:lnTo>
                    <a:pt x="715" y="3339"/>
                  </a:lnTo>
                  <a:cubicBezTo>
                    <a:pt x="699" y="3338"/>
                    <a:pt x="684" y="3337"/>
                    <a:pt x="668" y="3337"/>
                  </a:cubicBezTo>
                  <a:cubicBezTo>
                    <a:pt x="475" y="3337"/>
                    <a:pt x="319" y="3473"/>
                    <a:pt x="286" y="3661"/>
                  </a:cubicBezTo>
                  <a:lnTo>
                    <a:pt x="36" y="5637"/>
                  </a:lnTo>
                  <a:cubicBezTo>
                    <a:pt x="0" y="5840"/>
                    <a:pt x="143" y="6030"/>
                    <a:pt x="346" y="6054"/>
                  </a:cubicBezTo>
                  <a:lnTo>
                    <a:pt x="3822" y="6518"/>
                  </a:lnTo>
                  <a:lnTo>
                    <a:pt x="3370" y="9995"/>
                  </a:lnTo>
                  <a:cubicBezTo>
                    <a:pt x="3334" y="10197"/>
                    <a:pt x="3489" y="10388"/>
                    <a:pt x="3691" y="10412"/>
                  </a:cubicBezTo>
                  <a:lnTo>
                    <a:pt x="5656" y="10674"/>
                  </a:lnTo>
                  <a:cubicBezTo>
                    <a:pt x="5671" y="10675"/>
                    <a:pt x="5685"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10" y="7189"/>
                    <a:pt x="10442" y="7007"/>
                  </a:cubicBezTo>
                  <a:lnTo>
                    <a:pt x="10692" y="5042"/>
                  </a:lnTo>
                  <a:cubicBezTo>
                    <a:pt x="10728" y="4828"/>
                    <a:pt x="10585" y="4649"/>
                    <a:pt x="10371" y="4613"/>
                  </a:cubicBezTo>
                  <a:lnTo>
                    <a:pt x="6894" y="4161"/>
                  </a:lnTo>
                  <a:lnTo>
                    <a:pt x="7358" y="684"/>
                  </a:lnTo>
                  <a:cubicBezTo>
                    <a:pt x="7382" y="470"/>
                    <a:pt x="7239" y="291"/>
                    <a:pt x="7037" y="256"/>
                  </a:cubicBezTo>
                  <a:lnTo>
                    <a:pt x="5072" y="6"/>
                  </a:lnTo>
                  <a:cubicBezTo>
                    <a:pt x="5050" y="2"/>
                    <a:pt x="5029" y="0"/>
                    <a:pt x="5007"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97" name="Google Shape;197;g152c1ec1c0a_0_685"/>
            <p:cNvSpPr/>
            <p:nvPr/>
          </p:nvSpPr>
          <p:spPr>
            <a:xfrm>
              <a:off x="1083390" y="4197223"/>
              <a:ext cx="349902" cy="436120"/>
            </a:xfrm>
            <a:custGeom>
              <a:avLst/>
              <a:gdLst/>
              <a:ahLst/>
              <a:cxnLst/>
              <a:rect l="l" t="t" r="r" b="b"/>
              <a:pathLst>
                <a:path w="10848" h="13521" extrusionOk="0">
                  <a:moveTo>
                    <a:pt x="4159" y="435"/>
                  </a:moveTo>
                  <a:cubicBezTo>
                    <a:pt x="4446" y="435"/>
                    <a:pt x="4730" y="608"/>
                    <a:pt x="4787" y="994"/>
                  </a:cubicBezTo>
                  <a:cubicBezTo>
                    <a:pt x="4811" y="1184"/>
                    <a:pt x="4763" y="1387"/>
                    <a:pt x="4632" y="1542"/>
                  </a:cubicBezTo>
                  <a:lnTo>
                    <a:pt x="3846" y="1684"/>
                  </a:lnTo>
                  <a:cubicBezTo>
                    <a:pt x="3668" y="1589"/>
                    <a:pt x="3549" y="1434"/>
                    <a:pt x="3513" y="1244"/>
                  </a:cubicBezTo>
                  <a:lnTo>
                    <a:pt x="3513" y="1232"/>
                  </a:lnTo>
                  <a:cubicBezTo>
                    <a:pt x="3398" y="732"/>
                    <a:pt x="3782" y="435"/>
                    <a:pt x="4159" y="435"/>
                  </a:cubicBezTo>
                  <a:close/>
                  <a:moveTo>
                    <a:pt x="7880" y="2746"/>
                  </a:moveTo>
                  <a:cubicBezTo>
                    <a:pt x="8137" y="2746"/>
                    <a:pt x="8364" y="2934"/>
                    <a:pt x="8406" y="3196"/>
                  </a:cubicBezTo>
                  <a:lnTo>
                    <a:pt x="9788" y="10757"/>
                  </a:lnTo>
                  <a:cubicBezTo>
                    <a:pt x="9835" y="11055"/>
                    <a:pt x="9645" y="11340"/>
                    <a:pt x="9347" y="11400"/>
                  </a:cubicBezTo>
                  <a:lnTo>
                    <a:pt x="3084" y="12543"/>
                  </a:lnTo>
                  <a:cubicBezTo>
                    <a:pt x="3054" y="12548"/>
                    <a:pt x="3023" y="12550"/>
                    <a:pt x="2993" y="12550"/>
                  </a:cubicBezTo>
                  <a:cubicBezTo>
                    <a:pt x="2730" y="12550"/>
                    <a:pt x="2496" y="12369"/>
                    <a:pt x="2453" y="12102"/>
                  </a:cubicBezTo>
                  <a:lnTo>
                    <a:pt x="1072" y="4530"/>
                  </a:lnTo>
                  <a:cubicBezTo>
                    <a:pt x="1013" y="4232"/>
                    <a:pt x="1215" y="3947"/>
                    <a:pt x="1513" y="3899"/>
                  </a:cubicBezTo>
                  <a:lnTo>
                    <a:pt x="2263" y="3768"/>
                  </a:lnTo>
                  <a:cubicBezTo>
                    <a:pt x="2294" y="3968"/>
                    <a:pt x="2475" y="4121"/>
                    <a:pt x="2681" y="4121"/>
                  </a:cubicBezTo>
                  <a:cubicBezTo>
                    <a:pt x="2708" y="4121"/>
                    <a:pt x="2735" y="4119"/>
                    <a:pt x="2763" y="4113"/>
                  </a:cubicBezTo>
                  <a:lnTo>
                    <a:pt x="6680" y="3399"/>
                  </a:lnTo>
                  <a:cubicBezTo>
                    <a:pt x="6906" y="3351"/>
                    <a:pt x="7073" y="3125"/>
                    <a:pt x="7025" y="2887"/>
                  </a:cubicBezTo>
                  <a:lnTo>
                    <a:pt x="7775" y="2756"/>
                  </a:lnTo>
                  <a:cubicBezTo>
                    <a:pt x="7811" y="2749"/>
                    <a:pt x="7846" y="2746"/>
                    <a:pt x="7880" y="2746"/>
                  </a:cubicBezTo>
                  <a:close/>
                  <a:moveTo>
                    <a:pt x="4137" y="0"/>
                  </a:moveTo>
                  <a:cubicBezTo>
                    <a:pt x="4073" y="0"/>
                    <a:pt x="4007" y="6"/>
                    <a:pt x="3942" y="18"/>
                  </a:cubicBezTo>
                  <a:cubicBezTo>
                    <a:pt x="3346" y="125"/>
                    <a:pt x="2953" y="708"/>
                    <a:pt x="3072" y="1303"/>
                  </a:cubicBezTo>
                  <a:cubicBezTo>
                    <a:pt x="3108" y="1482"/>
                    <a:pt x="3180" y="1637"/>
                    <a:pt x="3287" y="1780"/>
                  </a:cubicBezTo>
                  <a:lnTo>
                    <a:pt x="2513" y="1923"/>
                  </a:lnTo>
                  <a:cubicBezTo>
                    <a:pt x="2203" y="1982"/>
                    <a:pt x="1989" y="2292"/>
                    <a:pt x="2049" y="2601"/>
                  </a:cubicBezTo>
                  <a:lnTo>
                    <a:pt x="2096" y="2887"/>
                  </a:lnTo>
                  <a:lnTo>
                    <a:pt x="810" y="3125"/>
                  </a:lnTo>
                  <a:cubicBezTo>
                    <a:pt x="322" y="3208"/>
                    <a:pt x="1" y="3673"/>
                    <a:pt x="96" y="4161"/>
                  </a:cubicBezTo>
                  <a:lnTo>
                    <a:pt x="1668" y="12793"/>
                  </a:lnTo>
                  <a:cubicBezTo>
                    <a:pt x="1742" y="13218"/>
                    <a:pt x="2121" y="13520"/>
                    <a:pt x="2549" y="13520"/>
                  </a:cubicBezTo>
                  <a:cubicBezTo>
                    <a:pt x="2600" y="13520"/>
                    <a:pt x="2651" y="13516"/>
                    <a:pt x="2703" y="13507"/>
                  </a:cubicBezTo>
                  <a:lnTo>
                    <a:pt x="10038" y="12162"/>
                  </a:lnTo>
                  <a:cubicBezTo>
                    <a:pt x="10526" y="12079"/>
                    <a:pt x="10847" y="11602"/>
                    <a:pt x="10752" y="11126"/>
                  </a:cubicBezTo>
                  <a:lnTo>
                    <a:pt x="9180" y="2494"/>
                  </a:lnTo>
                  <a:cubicBezTo>
                    <a:pt x="9107" y="2064"/>
                    <a:pt x="8728" y="1763"/>
                    <a:pt x="8313" y="1763"/>
                  </a:cubicBezTo>
                  <a:cubicBezTo>
                    <a:pt x="8257" y="1763"/>
                    <a:pt x="8201" y="1768"/>
                    <a:pt x="8145" y="1780"/>
                  </a:cubicBezTo>
                  <a:lnTo>
                    <a:pt x="6859" y="2018"/>
                  </a:lnTo>
                  <a:lnTo>
                    <a:pt x="6811" y="1732"/>
                  </a:lnTo>
                  <a:cubicBezTo>
                    <a:pt x="6757" y="1451"/>
                    <a:pt x="6498" y="1249"/>
                    <a:pt x="6219" y="1249"/>
                  </a:cubicBezTo>
                  <a:cubicBezTo>
                    <a:pt x="6190" y="1249"/>
                    <a:pt x="6161" y="1251"/>
                    <a:pt x="6132" y="1256"/>
                  </a:cubicBezTo>
                  <a:lnTo>
                    <a:pt x="5180" y="1434"/>
                  </a:lnTo>
                  <a:cubicBezTo>
                    <a:pt x="5239" y="1268"/>
                    <a:pt x="5251" y="1089"/>
                    <a:pt x="5216" y="910"/>
                  </a:cubicBezTo>
                  <a:cubicBezTo>
                    <a:pt x="5131" y="380"/>
                    <a:pt x="4667" y="0"/>
                    <a:pt x="4137"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98" name="Google Shape;198;g152c1ec1c0a_0_685"/>
            <p:cNvSpPr/>
            <p:nvPr/>
          </p:nvSpPr>
          <p:spPr>
            <a:xfrm>
              <a:off x="1145609" y="4354466"/>
              <a:ext cx="60059" cy="49866"/>
            </a:xfrm>
            <a:custGeom>
              <a:avLst/>
              <a:gdLst/>
              <a:ahLst/>
              <a:cxnLst/>
              <a:rect l="l" t="t" r="r" b="b"/>
              <a:pathLst>
                <a:path w="1862" h="1546" extrusionOk="0">
                  <a:moveTo>
                    <a:pt x="1002" y="1"/>
                  </a:moveTo>
                  <a:cubicBezTo>
                    <a:pt x="958" y="1"/>
                    <a:pt x="914" y="5"/>
                    <a:pt x="870" y="12"/>
                  </a:cubicBezTo>
                  <a:cubicBezTo>
                    <a:pt x="191" y="131"/>
                    <a:pt x="0" y="1012"/>
                    <a:pt x="572" y="1405"/>
                  </a:cubicBezTo>
                  <a:cubicBezTo>
                    <a:pt x="710" y="1502"/>
                    <a:pt x="861" y="1545"/>
                    <a:pt x="1007" y="1545"/>
                  </a:cubicBezTo>
                  <a:cubicBezTo>
                    <a:pt x="1453" y="1545"/>
                    <a:pt x="1861" y="1142"/>
                    <a:pt x="1763" y="631"/>
                  </a:cubicBezTo>
                  <a:cubicBezTo>
                    <a:pt x="1699" y="259"/>
                    <a:pt x="1369" y="1"/>
                    <a:pt x="1002"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199" name="Google Shape;199;g152c1ec1c0a_0_685"/>
            <p:cNvSpPr/>
            <p:nvPr/>
          </p:nvSpPr>
          <p:spPr>
            <a:xfrm>
              <a:off x="1213893" y="4339823"/>
              <a:ext cx="124375" cy="43383"/>
            </a:xfrm>
            <a:custGeom>
              <a:avLst/>
              <a:gdLst/>
              <a:ahLst/>
              <a:cxnLst/>
              <a:rect l="l" t="t" r="r" b="b"/>
              <a:pathLst>
                <a:path w="3856" h="1345" extrusionOk="0">
                  <a:moveTo>
                    <a:pt x="3258" y="1"/>
                  </a:moveTo>
                  <a:cubicBezTo>
                    <a:pt x="3223" y="1"/>
                    <a:pt x="3185" y="5"/>
                    <a:pt x="3146" y="14"/>
                  </a:cubicBezTo>
                  <a:lnTo>
                    <a:pt x="3134" y="14"/>
                  </a:lnTo>
                  <a:lnTo>
                    <a:pt x="539" y="478"/>
                  </a:lnTo>
                  <a:cubicBezTo>
                    <a:pt x="1" y="579"/>
                    <a:pt x="106" y="1345"/>
                    <a:pt x="607" y="1345"/>
                  </a:cubicBezTo>
                  <a:cubicBezTo>
                    <a:pt x="638" y="1345"/>
                    <a:pt x="671" y="1342"/>
                    <a:pt x="705" y="1335"/>
                  </a:cubicBezTo>
                  <a:lnTo>
                    <a:pt x="3289" y="871"/>
                  </a:lnTo>
                  <a:cubicBezTo>
                    <a:pt x="3855" y="793"/>
                    <a:pt x="3748" y="1"/>
                    <a:pt x="325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00" name="Google Shape;200;g152c1ec1c0a_0_685"/>
            <p:cNvSpPr/>
            <p:nvPr/>
          </p:nvSpPr>
          <p:spPr>
            <a:xfrm>
              <a:off x="1158286" y="4423976"/>
              <a:ext cx="60059" cy="49866"/>
            </a:xfrm>
            <a:custGeom>
              <a:avLst/>
              <a:gdLst/>
              <a:ahLst/>
              <a:cxnLst/>
              <a:rect l="l" t="t" r="r" b="b"/>
              <a:pathLst>
                <a:path w="1862" h="1546" extrusionOk="0">
                  <a:moveTo>
                    <a:pt x="1002" y="1"/>
                  </a:moveTo>
                  <a:cubicBezTo>
                    <a:pt x="958" y="1"/>
                    <a:pt x="914" y="5"/>
                    <a:pt x="870" y="12"/>
                  </a:cubicBezTo>
                  <a:cubicBezTo>
                    <a:pt x="191" y="131"/>
                    <a:pt x="0" y="1012"/>
                    <a:pt x="560" y="1405"/>
                  </a:cubicBezTo>
                  <a:cubicBezTo>
                    <a:pt x="701" y="1502"/>
                    <a:pt x="854" y="1546"/>
                    <a:pt x="1002" y="1546"/>
                  </a:cubicBezTo>
                  <a:cubicBezTo>
                    <a:pt x="1453" y="1546"/>
                    <a:pt x="1861" y="1142"/>
                    <a:pt x="1762" y="631"/>
                  </a:cubicBezTo>
                  <a:cubicBezTo>
                    <a:pt x="1699" y="259"/>
                    <a:pt x="1369" y="1"/>
                    <a:pt x="1002"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01" name="Google Shape;201;g152c1ec1c0a_0_685"/>
            <p:cNvSpPr/>
            <p:nvPr/>
          </p:nvSpPr>
          <p:spPr>
            <a:xfrm>
              <a:off x="1227795" y="4409300"/>
              <a:ext cx="121279" cy="43544"/>
            </a:xfrm>
            <a:custGeom>
              <a:avLst/>
              <a:gdLst/>
              <a:ahLst/>
              <a:cxnLst/>
              <a:rect l="l" t="t" r="r" b="b"/>
              <a:pathLst>
                <a:path w="3760" h="1350" extrusionOk="0">
                  <a:moveTo>
                    <a:pt x="3143" y="1"/>
                  </a:moveTo>
                  <a:cubicBezTo>
                    <a:pt x="3128" y="1"/>
                    <a:pt x="3112" y="1"/>
                    <a:pt x="3096" y="3"/>
                  </a:cubicBezTo>
                  <a:lnTo>
                    <a:pt x="500" y="467"/>
                  </a:lnTo>
                  <a:cubicBezTo>
                    <a:pt x="0" y="618"/>
                    <a:pt x="125" y="1349"/>
                    <a:pt x="631" y="1349"/>
                  </a:cubicBezTo>
                  <a:cubicBezTo>
                    <a:pt x="643" y="1349"/>
                    <a:pt x="655" y="1349"/>
                    <a:pt x="667" y="1348"/>
                  </a:cubicBezTo>
                  <a:lnTo>
                    <a:pt x="3263" y="872"/>
                  </a:lnTo>
                  <a:cubicBezTo>
                    <a:pt x="3759" y="722"/>
                    <a:pt x="3640" y="1"/>
                    <a:pt x="3143"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02" name="Google Shape;202;g152c1ec1c0a_0_685"/>
            <p:cNvSpPr/>
            <p:nvPr/>
          </p:nvSpPr>
          <p:spPr>
            <a:xfrm>
              <a:off x="1171736" y="4498130"/>
              <a:ext cx="60123" cy="50221"/>
            </a:xfrm>
            <a:custGeom>
              <a:avLst/>
              <a:gdLst/>
              <a:ahLst/>
              <a:cxnLst/>
              <a:rect l="l" t="t" r="r" b="b"/>
              <a:pathLst>
                <a:path w="1864" h="1557" extrusionOk="0">
                  <a:moveTo>
                    <a:pt x="1009" y="0"/>
                  </a:moveTo>
                  <a:cubicBezTo>
                    <a:pt x="967" y="0"/>
                    <a:pt x="924" y="4"/>
                    <a:pt x="881" y="11"/>
                  </a:cubicBezTo>
                  <a:cubicBezTo>
                    <a:pt x="202"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03" name="Google Shape;203;g152c1ec1c0a_0_685"/>
            <p:cNvSpPr/>
            <p:nvPr/>
          </p:nvSpPr>
          <p:spPr>
            <a:xfrm>
              <a:off x="1240826" y="4483390"/>
              <a:ext cx="122311" cy="43673"/>
            </a:xfrm>
            <a:custGeom>
              <a:avLst/>
              <a:gdLst/>
              <a:ahLst/>
              <a:cxnLst/>
              <a:rect l="l" t="t" r="r" b="b"/>
              <a:pathLst>
                <a:path w="3792" h="1354" extrusionOk="0">
                  <a:moveTo>
                    <a:pt x="3178" y="1"/>
                  </a:moveTo>
                  <a:cubicBezTo>
                    <a:pt x="3159" y="1"/>
                    <a:pt x="3140" y="2"/>
                    <a:pt x="3121" y="4"/>
                  </a:cubicBezTo>
                  <a:lnTo>
                    <a:pt x="525" y="480"/>
                  </a:lnTo>
                  <a:cubicBezTo>
                    <a:pt x="0" y="605"/>
                    <a:pt x="120" y="1354"/>
                    <a:pt x="613" y="1354"/>
                  </a:cubicBezTo>
                  <a:cubicBezTo>
                    <a:pt x="634" y="1354"/>
                    <a:pt x="657" y="1352"/>
                    <a:pt x="680" y="1349"/>
                  </a:cubicBezTo>
                  <a:lnTo>
                    <a:pt x="3275" y="885"/>
                  </a:lnTo>
                  <a:cubicBezTo>
                    <a:pt x="3792" y="747"/>
                    <a:pt x="3678" y="1"/>
                    <a:pt x="317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04" name="Google Shape;204;g152c1ec1c0a_0_685"/>
            <p:cNvSpPr/>
            <p:nvPr/>
          </p:nvSpPr>
          <p:spPr>
            <a:xfrm>
              <a:off x="1114516" y="4806940"/>
              <a:ext cx="250396" cy="224527"/>
            </a:xfrm>
            <a:custGeom>
              <a:avLst/>
              <a:gdLst/>
              <a:ahLst/>
              <a:cxnLst/>
              <a:rect l="l" t="t" r="r" b="b"/>
              <a:pathLst>
                <a:path w="7763" h="6961" extrusionOk="0">
                  <a:moveTo>
                    <a:pt x="3924" y="1"/>
                  </a:moveTo>
                  <a:cubicBezTo>
                    <a:pt x="2893" y="1"/>
                    <a:pt x="1881" y="469"/>
                    <a:pt x="1214" y="1343"/>
                  </a:cubicBezTo>
                  <a:lnTo>
                    <a:pt x="6953" y="4975"/>
                  </a:lnTo>
                  <a:cubicBezTo>
                    <a:pt x="7763" y="3403"/>
                    <a:pt x="7239" y="1474"/>
                    <a:pt x="5751" y="534"/>
                  </a:cubicBezTo>
                  <a:cubicBezTo>
                    <a:pt x="5184" y="174"/>
                    <a:pt x="4551" y="1"/>
                    <a:pt x="3924" y="1"/>
                  </a:cubicBezTo>
                  <a:close/>
                  <a:moveTo>
                    <a:pt x="810" y="1986"/>
                  </a:moveTo>
                  <a:lnTo>
                    <a:pt x="810" y="1986"/>
                  </a:lnTo>
                  <a:cubicBezTo>
                    <a:pt x="0" y="3558"/>
                    <a:pt x="524" y="5487"/>
                    <a:pt x="2012" y="6427"/>
                  </a:cubicBezTo>
                  <a:cubicBezTo>
                    <a:pt x="2579" y="6787"/>
                    <a:pt x="3212" y="6960"/>
                    <a:pt x="3839" y="6960"/>
                  </a:cubicBezTo>
                  <a:cubicBezTo>
                    <a:pt x="4870" y="6960"/>
                    <a:pt x="5882" y="6492"/>
                    <a:pt x="6548" y="5618"/>
                  </a:cubicBezTo>
                  <a:lnTo>
                    <a:pt x="810" y="1986"/>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05" name="Google Shape;205;g152c1ec1c0a_0_685"/>
            <p:cNvSpPr/>
            <p:nvPr/>
          </p:nvSpPr>
          <p:spPr>
            <a:xfrm>
              <a:off x="1583407" y="4325276"/>
              <a:ext cx="196272" cy="181918"/>
            </a:xfrm>
            <a:custGeom>
              <a:avLst/>
              <a:gdLst/>
              <a:ahLst/>
              <a:cxnLst/>
              <a:rect l="l" t="t" r="r" b="b"/>
              <a:pathLst>
                <a:path w="6085" h="5640" extrusionOk="0">
                  <a:moveTo>
                    <a:pt x="3608" y="0"/>
                  </a:moveTo>
                  <a:lnTo>
                    <a:pt x="1215" y="1632"/>
                  </a:lnTo>
                  <a:cubicBezTo>
                    <a:pt x="251" y="2286"/>
                    <a:pt x="1" y="3596"/>
                    <a:pt x="655"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06" name="Google Shape;206;g152c1ec1c0a_0_685"/>
            <p:cNvSpPr/>
            <p:nvPr/>
          </p:nvSpPr>
          <p:spPr>
            <a:xfrm>
              <a:off x="1716297" y="4249734"/>
              <a:ext cx="195885" cy="181950"/>
            </a:xfrm>
            <a:custGeom>
              <a:avLst/>
              <a:gdLst/>
              <a:ahLst/>
              <a:cxnLst/>
              <a:rect l="l" t="t" r="r" b="b"/>
              <a:pathLst>
                <a:path w="6073" h="5641" extrusionOk="0">
                  <a:moveTo>
                    <a:pt x="3568" y="1"/>
                  </a:moveTo>
                  <a:cubicBezTo>
                    <a:pt x="3162" y="1"/>
                    <a:pt x="2752" y="119"/>
                    <a:pt x="2393" y="366"/>
                  </a:cubicBezTo>
                  <a:lnTo>
                    <a:pt x="0" y="1997"/>
                  </a:lnTo>
                  <a:lnTo>
                    <a:pt x="2477" y="5640"/>
                  </a:lnTo>
                  <a:lnTo>
                    <a:pt x="4870" y="4009"/>
                  </a:lnTo>
                  <a:cubicBezTo>
                    <a:pt x="5822" y="3354"/>
                    <a:pt x="6072" y="2045"/>
                    <a:pt x="5417" y="1092"/>
                  </a:cubicBezTo>
                  <a:lnTo>
                    <a:pt x="5310" y="926"/>
                  </a:lnTo>
                  <a:cubicBezTo>
                    <a:pt x="4902" y="325"/>
                    <a:pt x="4240" y="1"/>
                    <a:pt x="356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07" name="Google Shape;207;g152c1ec1c0a_0_685"/>
            <p:cNvSpPr/>
            <p:nvPr/>
          </p:nvSpPr>
          <p:spPr>
            <a:xfrm>
              <a:off x="1526186" y="4700692"/>
              <a:ext cx="345677" cy="344387"/>
            </a:xfrm>
            <a:custGeom>
              <a:avLst/>
              <a:gdLst/>
              <a:ahLst/>
              <a:cxnLst/>
              <a:rect l="l" t="t" r="r" b="b"/>
              <a:pathLst>
                <a:path w="10717" h="10677" extrusionOk="0">
                  <a:moveTo>
                    <a:pt x="4999" y="0"/>
                  </a:moveTo>
                  <a:cubicBezTo>
                    <a:pt x="4821" y="0"/>
                    <a:pt x="4665" y="135"/>
                    <a:pt x="4644" y="327"/>
                  </a:cubicBezTo>
                  <a:lnTo>
                    <a:pt x="4180" y="3804"/>
                  </a:lnTo>
                  <a:lnTo>
                    <a:pt x="703" y="3339"/>
                  </a:lnTo>
                  <a:cubicBezTo>
                    <a:pt x="688" y="3338"/>
                    <a:pt x="673" y="3337"/>
                    <a:pt x="659" y="3337"/>
                  </a:cubicBezTo>
                  <a:cubicBezTo>
                    <a:pt x="474" y="3337"/>
                    <a:pt x="308" y="3473"/>
                    <a:pt x="286" y="3661"/>
                  </a:cubicBezTo>
                  <a:lnTo>
                    <a:pt x="24" y="5637"/>
                  </a:lnTo>
                  <a:cubicBezTo>
                    <a:pt x="1" y="5840"/>
                    <a:pt x="143" y="6030"/>
                    <a:pt x="346" y="6054"/>
                  </a:cubicBezTo>
                  <a:lnTo>
                    <a:pt x="3822" y="6518"/>
                  </a:lnTo>
                  <a:lnTo>
                    <a:pt x="3370" y="9995"/>
                  </a:lnTo>
                  <a:cubicBezTo>
                    <a:pt x="3334" y="10197"/>
                    <a:pt x="3477" y="10388"/>
                    <a:pt x="3691" y="10412"/>
                  </a:cubicBezTo>
                  <a:lnTo>
                    <a:pt x="5656" y="10674"/>
                  </a:lnTo>
                  <a:cubicBezTo>
                    <a:pt x="5671" y="10675"/>
                    <a:pt x="5686" y="10676"/>
                    <a:pt x="5700" y="10676"/>
                  </a:cubicBezTo>
                  <a:cubicBezTo>
                    <a:pt x="5885" y="10676"/>
                    <a:pt x="6051" y="10540"/>
                    <a:pt x="6073" y="10352"/>
                  </a:cubicBezTo>
                  <a:lnTo>
                    <a:pt x="6537" y="6876"/>
                  </a:lnTo>
                  <a:lnTo>
                    <a:pt x="10014" y="7328"/>
                  </a:lnTo>
                  <a:cubicBezTo>
                    <a:pt x="10033" y="7331"/>
                    <a:pt x="10053" y="7333"/>
                    <a:pt x="10072" y="7333"/>
                  </a:cubicBezTo>
                  <a:cubicBezTo>
                    <a:pt x="10252" y="7333"/>
                    <a:pt x="10409" y="7189"/>
                    <a:pt x="10430" y="7007"/>
                  </a:cubicBezTo>
                  <a:lnTo>
                    <a:pt x="10692" y="5042"/>
                  </a:lnTo>
                  <a:cubicBezTo>
                    <a:pt x="10716" y="4828"/>
                    <a:pt x="10573" y="4649"/>
                    <a:pt x="10371" y="4613"/>
                  </a:cubicBezTo>
                  <a:lnTo>
                    <a:pt x="6894" y="4161"/>
                  </a:lnTo>
                  <a:lnTo>
                    <a:pt x="7347" y="684"/>
                  </a:lnTo>
                  <a:cubicBezTo>
                    <a:pt x="7382" y="470"/>
                    <a:pt x="7240" y="291"/>
                    <a:pt x="7025" y="256"/>
                  </a:cubicBezTo>
                  <a:lnTo>
                    <a:pt x="5061" y="6"/>
                  </a:lnTo>
                  <a:cubicBezTo>
                    <a:pt x="5040" y="2"/>
                    <a:pt x="5019" y="0"/>
                    <a:pt x="4999"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08" name="Google Shape;208;g152c1ec1c0a_0_685"/>
            <p:cNvSpPr/>
            <p:nvPr/>
          </p:nvSpPr>
          <p:spPr>
            <a:xfrm>
              <a:off x="58777" y="4197965"/>
              <a:ext cx="349902" cy="435120"/>
            </a:xfrm>
            <a:custGeom>
              <a:avLst/>
              <a:gdLst/>
              <a:ahLst/>
              <a:cxnLst/>
              <a:rect l="l" t="t" r="r" b="b"/>
              <a:pathLst>
                <a:path w="10848" h="13490" extrusionOk="0">
                  <a:moveTo>
                    <a:pt x="4152" y="412"/>
                  </a:moveTo>
                  <a:cubicBezTo>
                    <a:pt x="4441" y="412"/>
                    <a:pt x="4724" y="585"/>
                    <a:pt x="4775" y="971"/>
                  </a:cubicBezTo>
                  <a:cubicBezTo>
                    <a:pt x="4811" y="1161"/>
                    <a:pt x="4751" y="1364"/>
                    <a:pt x="4632" y="1519"/>
                  </a:cubicBezTo>
                  <a:lnTo>
                    <a:pt x="3835" y="1661"/>
                  </a:lnTo>
                  <a:cubicBezTo>
                    <a:pt x="3668" y="1566"/>
                    <a:pt x="3549" y="1411"/>
                    <a:pt x="3501" y="1221"/>
                  </a:cubicBezTo>
                  <a:lnTo>
                    <a:pt x="3501" y="1209"/>
                  </a:lnTo>
                  <a:cubicBezTo>
                    <a:pt x="3386" y="709"/>
                    <a:pt x="3774" y="412"/>
                    <a:pt x="4152" y="412"/>
                  </a:cubicBezTo>
                  <a:close/>
                  <a:moveTo>
                    <a:pt x="7880" y="2723"/>
                  </a:moveTo>
                  <a:cubicBezTo>
                    <a:pt x="8137" y="2723"/>
                    <a:pt x="8365" y="2911"/>
                    <a:pt x="8407" y="3173"/>
                  </a:cubicBezTo>
                  <a:lnTo>
                    <a:pt x="9788" y="10734"/>
                  </a:lnTo>
                  <a:cubicBezTo>
                    <a:pt x="9835" y="11043"/>
                    <a:pt x="9633" y="11329"/>
                    <a:pt x="9335" y="11377"/>
                  </a:cubicBezTo>
                  <a:lnTo>
                    <a:pt x="3073" y="12520"/>
                  </a:lnTo>
                  <a:cubicBezTo>
                    <a:pt x="3042" y="12525"/>
                    <a:pt x="3011" y="12527"/>
                    <a:pt x="2981" y="12527"/>
                  </a:cubicBezTo>
                  <a:cubicBezTo>
                    <a:pt x="2718" y="12527"/>
                    <a:pt x="2483" y="12346"/>
                    <a:pt x="2430" y="12079"/>
                  </a:cubicBezTo>
                  <a:lnTo>
                    <a:pt x="1072" y="4507"/>
                  </a:lnTo>
                  <a:cubicBezTo>
                    <a:pt x="1013" y="4209"/>
                    <a:pt x="1215" y="3924"/>
                    <a:pt x="1513" y="3876"/>
                  </a:cubicBezTo>
                  <a:lnTo>
                    <a:pt x="2263" y="3745"/>
                  </a:lnTo>
                  <a:cubicBezTo>
                    <a:pt x="2295" y="3945"/>
                    <a:pt x="2475" y="4098"/>
                    <a:pt x="2681" y="4098"/>
                  </a:cubicBezTo>
                  <a:cubicBezTo>
                    <a:pt x="2708" y="4098"/>
                    <a:pt x="2735" y="4096"/>
                    <a:pt x="2763" y="4090"/>
                  </a:cubicBezTo>
                  <a:lnTo>
                    <a:pt x="6680" y="3376"/>
                  </a:lnTo>
                  <a:cubicBezTo>
                    <a:pt x="6906" y="3328"/>
                    <a:pt x="7073" y="3102"/>
                    <a:pt x="7025" y="2864"/>
                  </a:cubicBezTo>
                  <a:lnTo>
                    <a:pt x="7776" y="2733"/>
                  </a:lnTo>
                  <a:cubicBezTo>
                    <a:pt x="7811" y="2726"/>
                    <a:pt x="7846" y="2723"/>
                    <a:pt x="7880" y="2723"/>
                  </a:cubicBezTo>
                  <a:close/>
                  <a:moveTo>
                    <a:pt x="4138" y="1"/>
                  </a:moveTo>
                  <a:cubicBezTo>
                    <a:pt x="4073" y="1"/>
                    <a:pt x="4008" y="6"/>
                    <a:pt x="3942" y="18"/>
                  </a:cubicBezTo>
                  <a:cubicBezTo>
                    <a:pt x="3358" y="125"/>
                    <a:pt x="2965" y="697"/>
                    <a:pt x="3073" y="1280"/>
                  </a:cubicBezTo>
                  <a:cubicBezTo>
                    <a:pt x="3108" y="1459"/>
                    <a:pt x="3180" y="1614"/>
                    <a:pt x="3287" y="1757"/>
                  </a:cubicBezTo>
                  <a:lnTo>
                    <a:pt x="2513" y="1900"/>
                  </a:lnTo>
                  <a:cubicBezTo>
                    <a:pt x="2192" y="1959"/>
                    <a:pt x="1989" y="2269"/>
                    <a:pt x="2037" y="2578"/>
                  </a:cubicBezTo>
                  <a:lnTo>
                    <a:pt x="2096" y="2864"/>
                  </a:lnTo>
                  <a:lnTo>
                    <a:pt x="798" y="3102"/>
                  </a:lnTo>
                  <a:cubicBezTo>
                    <a:pt x="322" y="3185"/>
                    <a:pt x="1" y="3650"/>
                    <a:pt x="84" y="4138"/>
                  </a:cubicBezTo>
                  <a:lnTo>
                    <a:pt x="1668" y="12770"/>
                  </a:lnTo>
                  <a:cubicBezTo>
                    <a:pt x="1741" y="13190"/>
                    <a:pt x="2110" y="13489"/>
                    <a:pt x="2531" y="13489"/>
                  </a:cubicBezTo>
                  <a:cubicBezTo>
                    <a:pt x="2588" y="13489"/>
                    <a:pt x="2646" y="13484"/>
                    <a:pt x="2703" y="13472"/>
                  </a:cubicBezTo>
                  <a:lnTo>
                    <a:pt x="10050" y="12139"/>
                  </a:lnTo>
                  <a:cubicBezTo>
                    <a:pt x="10526" y="12044"/>
                    <a:pt x="10847" y="11579"/>
                    <a:pt x="10764" y="11091"/>
                  </a:cubicBezTo>
                  <a:lnTo>
                    <a:pt x="9180" y="2459"/>
                  </a:lnTo>
                  <a:cubicBezTo>
                    <a:pt x="9107" y="2029"/>
                    <a:pt x="8737" y="1728"/>
                    <a:pt x="8317" y="1728"/>
                  </a:cubicBezTo>
                  <a:cubicBezTo>
                    <a:pt x="8260" y="1728"/>
                    <a:pt x="8202" y="1733"/>
                    <a:pt x="8145" y="1745"/>
                  </a:cubicBezTo>
                  <a:lnTo>
                    <a:pt x="6859" y="1995"/>
                  </a:lnTo>
                  <a:lnTo>
                    <a:pt x="6811" y="1709"/>
                  </a:lnTo>
                  <a:cubicBezTo>
                    <a:pt x="6758" y="1434"/>
                    <a:pt x="6509" y="1235"/>
                    <a:pt x="6237" y="1235"/>
                  </a:cubicBezTo>
                  <a:cubicBezTo>
                    <a:pt x="6202" y="1235"/>
                    <a:pt x="6167" y="1238"/>
                    <a:pt x="6132" y="1245"/>
                  </a:cubicBezTo>
                  <a:lnTo>
                    <a:pt x="5180" y="1411"/>
                  </a:lnTo>
                  <a:cubicBezTo>
                    <a:pt x="5228" y="1245"/>
                    <a:pt x="5240" y="1066"/>
                    <a:pt x="5216" y="887"/>
                  </a:cubicBezTo>
                  <a:cubicBezTo>
                    <a:pt x="5110" y="369"/>
                    <a:pt x="4656" y="1"/>
                    <a:pt x="413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09" name="Google Shape;209;g152c1ec1c0a_0_685"/>
            <p:cNvSpPr/>
            <p:nvPr/>
          </p:nvSpPr>
          <p:spPr>
            <a:xfrm>
              <a:off x="120997" y="4354466"/>
              <a:ext cx="60059" cy="49866"/>
            </a:xfrm>
            <a:custGeom>
              <a:avLst/>
              <a:gdLst/>
              <a:ahLst/>
              <a:cxnLst/>
              <a:rect l="l" t="t" r="r" b="b"/>
              <a:pathLst>
                <a:path w="1862" h="1546" extrusionOk="0">
                  <a:moveTo>
                    <a:pt x="1002" y="1"/>
                  </a:moveTo>
                  <a:cubicBezTo>
                    <a:pt x="958" y="1"/>
                    <a:pt x="914" y="5"/>
                    <a:pt x="870" y="12"/>
                  </a:cubicBezTo>
                  <a:cubicBezTo>
                    <a:pt x="191" y="131"/>
                    <a:pt x="1" y="1012"/>
                    <a:pt x="560" y="1405"/>
                  </a:cubicBezTo>
                  <a:cubicBezTo>
                    <a:pt x="701" y="1502"/>
                    <a:pt x="854" y="1545"/>
                    <a:pt x="1002" y="1545"/>
                  </a:cubicBezTo>
                  <a:cubicBezTo>
                    <a:pt x="1453" y="1545"/>
                    <a:pt x="1861" y="1142"/>
                    <a:pt x="1763" y="631"/>
                  </a:cubicBezTo>
                  <a:cubicBezTo>
                    <a:pt x="1688" y="259"/>
                    <a:pt x="1367" y="1"/>
                    <a:pt x="1002"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10" name="Google Shape;210;g152c1ec1c0a_0_685"/>
            <p:cNvSpPr/>
            <p:nvPr/>
          </p:nvSpPr>
          <p:spPr>
            <a:xfrm>
              <a:off x="189281" y="4339823"/>
              <a:ext cx="124020" cy="43383"/>
            </a:xfrm>
            <a:custGeom>
              <a:avLst/>
              <a:gdLst/>
              <a:ahLst/>
              <a:cxnLst/>
              <a:rect l="l" t="t" r="r" b="b"/>
              <a:pathLst>
                <a:path w="3845" h="1345" extrusionOk="0">
                  <a:moveTo>
                    <a:pt x="3258" y="1"/>
                  </a:moveTo>
                  <a:cubicBezTo>
                    <a:pt x="3223" y="1"/>
                    <a:pt x="3185" y="5"/>
                    <a:pt x="3146" y="14"/>
                  </a:cubicBezTo>
                  <a:lnTo>
                    <a:pt x="3134" y="14"/>
                  </a:lnTo>
                  <a:lnTo>
                    <a:pt x="539" y="478"/>
                  </a:lnTo>
                  <a:cubicBezTo>
                    <a:pt x="1" y="579"/>
                    <a:pt x="106" y="1345"/>
                    <a:pt x="597" y="1345"/>
                  </a:cubicBezTo>
                  <a:cubicBezTo>
                    <a:pt x="628" y="1345"/>
                    <a:pt x="660" y="1342"/>
                    <a:pt x="693" y="1335"/>
                  </a:cubicBezTo>
                  <a:lnTo>
                    <a:pt x="3289" y="871"/>
                  </a:lnTo>
                  <a:cubicBezTo>
                    <a:pt x="3844" y="793"/>
                    <a:pt x="3747" y="1"/>
                    <a:pt x="3258"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11" name="Google Shape;211;g152c1ec1c0a_0_685"/>
            <p:cNvSpPr/>
            <p:nvPr/>
          </p:nvSpPr>
          <p:spPr>
            <a:xfrm>
              <a:off x="133673" y="4423976"/>
              <a:ext cx="60059" cy="49866"/>
            </a:xfrm>
            <a:custGeom>
              <a:avLst/>
              <a:gdLst/>
              <a:ahLst/>
              <a:cxnLst/>
              <a:rect l="l" t="t" r="r" b="b"/>
              <a:pathLst>
                <a:path w="1862" h="1546" extrusionOk="0">
                  <a:moveTo>
                    <a:pt x="1002" y="1"/>
                  </a:moveTo>
                  <a:cubicBezTo>
                    <a:pt x="958" y="1"/>
                    <a:pt x="914" y="5"/>
                    <a:pt x="870" y="12"/>
                  </a:cubicBezTo>
                  <a:cubicBezTo>
                    <a:pt x="191" y="131"/>
                    <a:pt x="0" y="1012"/>
                    <a:pt x="560" y="1405"/>
                  </a:cubicBezTo>
                  <a:cubicBezTo>
                    <a:pt x="701" y="1502"/>
                    <a:pt x="854" y="1546"/>
                    <a:pt x="1002" y="1546"/>
                  </a:cubicBezTo>
                  <a:cubicBezTo>
                    <a:pt x="1453" y="1546"/>
                    <a:pt x="1861" y="1142"/>
                    <a:pt x="1763" y="631"/>
                  </a:cubicBezTo>
                  <a:cubicBezTo>
                    <a:pt x="1699" y="259"/>
                    <a:pt x="1369" y="1"/>
                    <a:pt x="1002"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12" name="Google Shape;212;g152c1ec1c0a_0_685"/>
            <p:cNvSpPr/>
            <p:nvPr/>
          </p:nvSpPr>
          <p:spPr>
            <a:xfrm>
              <a:off x="203183" y="4409300"/>
              <a:ext cx="120892" cy="43544"/>
            </a:xfrm>
            <a:custGeom>
              <a:avLst/>
              <a:gdLst/>
              <a:ahLst/>
              <a:cxnLst/>
              <a:rect l="l" t="t" r="r" b="b"/>
              <a:pathLst>
                <a:path w="3748" h="1350" extrusionOk="0">
                  <a:moveTo>
                    <a:pt x="3144" y="1"/>
                  </a:moveTo>
                  <a:cubicBezTo>
                    <a:pt x="3128" y="1"/>
                    <a:pt x="3112" y="1"/>
                    <a:pt x="3096" y="3"/>
                  </a:cubicBezTo>
                  <a:lnTo>
                    <a:pt x="501" y="467"/>
                  </a:lnTo>
                  <a:cubicBezTo>
                    <a:pt x="0" y="618"/>
                    <a:pt x="125" y="1349"/>
                    <a:pt x="620" y="1349"/>
                  </a:cubicBezTo>
                  <a:cubicBezTo>
                    <a:pt x="632" y="1349"/>
                    <a:pt x="643" y="1349"/>
                    <a:pt x="655" y="1348"/>
                  </a:cubicBezTo>
                  <a:lnTo>
                    <a:pt x="3251" y="872"/>
                  </a:lnTo>
                  <a:cubicBezTo>
                    <a:pt x="3747" y="722"/>
                    <a:pt x="3639" y="1"/>
                    <a:pt x="3144"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13" name="Google Shape;213;g152c1ec1c0a_0_685"/>
            <p:cNvSpPr/>
            <p:nvPr/>
          </p:nvSpPr>
          <p:spPr>
            <a:xfrm>
              <a:off x="147124" y="4498130"/>
              <a:ext cx="60123" cy="50221"/>
            </a:xfrm>
            <a:custGeom>
              <a:avLst/>
              <a:gdLst/>
              <a:ahLst/>
              <a:cxnLst/>
              <a:rect l="l" t="t" r="r" b="b"/>
              <a:pathLst>
                <a:path w="1864" h="1557" extrusionOk="0">
                  <a:moveTo>
                    <a:pt x="1009" y="0"/>
                  </a:moveTo>
                  <a:cubicBezTo>
                    <a:pt x="967" y="0"/>
                    <a:pt x="924" y="4"/>
                    <a:pt x="881" y="11"/>
                  </a:cubicBezTo>
                  <a:cubicBezTo>
                    <a:pt x="191" y="130"/>
                    <a:pt x="0" y="1011"/>
                    <a:pt x="572" y="1416"/>
                  </a:cubicBezTo>
                  <a:cubicBezTo>
                    <a:pt x="710" y="1513"/>
                    <a:pt x="860" y="1556"/>
                    <a:pt x="1007" y="1556"/>
                  </a:cubicBezTo>
                  <a:cubicBezTo>
                    <a:pt x="1454" y="1556"/>
                    <a:pt x="1864" y="1153"/>
                    <a:pt x="1774" y="642"/>
                  </a:cubicBezTo>
                  <a:cubicBezTo>
                    <a:pt x="1699" y="268"/>
                    <a:pt x="1376" y="0"/>
                    <a:pt x="1009"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14" name="Google Shape;214;g152c1ec1c0a_0_685"/>
            <p:cNvSpPr/>
            <p:nvPr/>
          </p:nvSpPr>
          <p:spPr>
            <a:xfrm>
              <a:off x="216214" y="4483357"/>
              <a:ext cx="122214" cy="43706"/>
            </a:xfrm>
            <a:custGeom>
              <a:avLst/>
              <a:gdLst/>
              <a:ahLst/>
              <a:cxnLst/>
              <a:rect l="l" t="t" r="r" b="b"/>
              <a:pathLst>
                <a:path w="3789" h="1355" extrusionOk="0">
                  <a:moveTo>
                    <a:pt x="3177" y="0"/>
                  </a:moveTo>
                  <a:cubicBezTo>
                    <a:pt x="3155" y="0"/>
                    <a:pt x="3132" y="2"/>
                    <a:pt x="3109" y="5"/>
                  </a:cubicBezTo>
                  <a:lnTo>
                    <a:pt x="513" y="481"/>
                  </a:lnTo>
                  <a:cubicBezTo>
                    <a:pt x="0" y="606"/>
                    <a:pt x="110" y="1355"/>
                    <a:pt x="612" y="1355"/>
                  </a:cubicBezTo>
                  <a:cubicBezTo>
                    <a:pt x="634" y="1355"/>
                    <a:pt x="656" y="1353"/>
                    <a:pt x="680" y="1350"/>
                  </a:cubicBezTo>
                  <a:lnTo>
                    <a:pt x="3276" y="886"/>
                  </a:lnTo>
                  <a:cubicBezTo>
                    <a:pt x="3789" y="749"/>
                    <a:pt x="3679" y="0"/>
                    <a:pt x="3177"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15" name="Google Shape;215;g152c1ec1c0a_0_685"/>
            <p:cNvSpPr/>
            <p:nvPr/>
          </p:nvSpPr>
          <p:spPr>
            <a:xfrm>
              <a:off x="89903" y="4806940"/>
              <a:ext cx="250428" cy="224527"/>
            </a:xfrm>
            <a:custGeom>
              <a:avLst/>
              <a:gdLst/>
              <a:ahLst/>
              <a:cxnLst/>
              <a:rect l="l" t="t" r="r" b="b"/>
              <a:pathLst>
                <a:path w="7764" h="6961" extrusionOk="0">
                  <a:moveTo>
                    <a:pt x="3921" y="1"/>
                  </a:moveTo>
                  <a:cubicBezTo>
                    <a:pt x="2893" y="1"/>
                    <a:pt x="1881" y="469"/>
                    <a:pt x="1215" y="1343"/>
                  </a:cubicBezTo>
                  <a:lnTo>
                    <a:pt x="6953" y="4975"/>
                  </a:lnTo>
                  <a:cubicBezTo>
                    <a:pt x="7763" y="3403"/>
                    <a:pt x="7239" y="1474"/>
                    <a:pt x="5739" y="534"/>
                  </a:cubicBezTo>
                  <a:cubicBezTo>
                    <a:pt x="5177" y="174"/>
                    <a:pt x="4546" y="1"/>
                    <a:pt x="3921" y="1"/>
                  </a:cubicBezTo>
                  <a:close/>
                  <a:moveTo>
                    <a:pt x="810" y="1986"/>
                  </a:moveTo>
                  <a:cubicBezTo>
                    <a:pt x="0" y="3558"/>
                    <a:pt x="524" y="5487"/>
                    <a:pt x="2012" y="6427"/>
                  </a:cubicBezTo>
                  <a:cubicBezTo>
                    <a:pt x="2575" y="6787"/>
                    <a:pt x="3207" y="6960"/>
                    <a:pt x="3834" y="6960"/>
                  </a:cubicBezTo>
                  <a:cubicBezTo>
                    <a:pt x="4865" y="6960"/>
                    <a:pt x="5882" y="6492"/>
                    <a:pt x="6549" y="5618"/>
                  </a:cubicBezTo>
                  <a:lnTo>
                    <a:pt x="810" y="1986"/>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16" name="Google Shape;216;g152c1ec1c0a_0_685"/>
            <p:cNvSpPr/>
            <p:nvPr/>
          </p:nvSpPr>
          <p:spPr>
            <a:xfrm>
              <a:off x="558794" y="4325276"/>
              <a:ext cx="196272" cy="181918"/>
            </a:xfrm>
            <a:custGeom>
              <a:avLst/>
              <a:gdLst/>
              <a:ahLst/>
              <a:cxnLst/>
              <a:rect l="l" t="t" r="r" b="b"/>
              <a:pathLst>
                <a:path w="6085" h="5640" extrusionOk="0">
                  <a:moveTo>
                    <a:pt x="3608" y="0"/>
                  </a:moveTo>
                  <a:lnTo>
                    <a:pt x="1215" y="1632"/>
                  </a:lnTo>
                  <a:cubicBezTo>
                    <a:pt x="251" y="2286"/>
                    <a:pt x="1" y="3596"/>
                    <a:pt x="656" y="4560"/>
                  </a:cubicBezTo>
                  <a:lnTo>
                    <a:pt x="763" y="4715"/>
                  </a:lnTo>
                  <a:cubicBezTo>
                    <a:pt x="1171" y="5316"/>
                    <a:pt x="1833" y="5640"/>
                    <a:pt x="2508" y="5640"/>
                  </a:cubicBezTo>
                  <a:cubicBezTo>
                    <a:pt x="2916" y="5640"/>
                    <a:pt x="3328" y="5522"/>
                    <a:pt x="3692" y="5275"/>
                  </a:cubicBezTo>
                  <a:lnTo>
                    <a:pt x="6085" y="3644"/>
                  </a:lnTo>
                  <a:lnTo>
                    <a:pt x="3608" y="0"/>
                  </a:ln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17" name="Google Shape;217;g152c1ec1c0a_0_685"/>
            <p:cNvSpPr/>
            <p:nvPr/>
          </p:nvSpPr>
          <p:spPr>
            <a:xfrm>
              <a:off x="691298" y="4249734"/>
              <a:ext cx="196272" cy="181950"/>
            </a:xfrm>
            <a:custGeom>
              <a:avLst/>
              <a:gdLst/>
              <a:ahLst/>
              <a:cxnLst/>
              <a:rect l="l" t="t" r="r" b="b"/>
              <a:pathLst>
                <a:path w="6085" h="5641" extrusionOk="0">
                  <a:moveTo>
                    <a:pt x="3577" y="1"/>
                  </a:moveTo>
                  <a:cubicBezTo>
                    <a:pt x="3169" y="1"/>
                    <a:pt x="2757" y="119"/>
                    <a:pt x="2394" y="366"/>
                  </a:cubicBezTo>
                  <a:lnTo>
                    <a:pt x="0" y="1997"/>
                  </a:lnTo>
                  <a:lnTo>
                    <a:pt x="2489" y="5640"/>
                  </a:lnTo>
                  <a:lnTo>
                    <a:pt x="4870" y="4009"/>
                  </a:lnTo>
                  <a:cubicBezTo>
                    <a:pt x="5834" y="3354"/>
                    <a:pt x="6084" y="2045"/>
                    <a:pt x="5430" y="1092"/>
                  </a:cubicBezTo>
                  <a:lnTo>
                    <a:pt x="5322" y="926"/>
                  </a:lnTo>
                  <a:cubicBezTo>
                    <a:pt x="4914" y="325"/>
                    <a:pt x="4252" y="1"/>
                    <a:pt x="3577" y="1"/>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sp>
          <p:nvSpPr>
            <p:cNvPr id="218" name="Google Shape;218;g152c1ec1c0a_0_685"/>
            <p:cNvSpPr/>
            <p:nvPr/>
          </p:nvSpPr>
          <p:spPr>
            <a:xfrm>
              <a:off x="501187" y="4700692"/>
              <a:ext cx="346064" cy="344387"/>
            </a:xfrm>
            <a:custGeom>
              <a:avLst/>
              <a:gdLst/>
              <a:ahLst/>
              <a:cxnLst/>
              <a:rect l="l" t="t" r="r" b="b"/>
              <a:pathLst>
                <a:path w="10729" h="10677" extrusionOk="0">
                  <a:moveTo>
                    <a:pt x="5011" y="0"/>
                  </a:moveTo>
                  <a:cubicBezTo>
                    <a:pt x="4833" y="0"/>
                    <a:pt x="4677" y="135"/>
                    <a:pt x="4656" y="327"/>
                  </a:cubicBezTo>
                  <a:lnTo>
                    <a:pt x="4192" y="3804"/>
                  </a:lnTo>
                  <a:lnTo>
                    <a:pt x="715" y="3339"/>
                  </a:lnTo>
                  <a:cubicBezTo>
                    <a:pt x="700" y="3338"/>
                    <a:pt x="686" y="3337"/>
                    <a:pt x="671" y="3337"/>
                  </a:cubicBezTo>
                  <a:cubicBezTo>
                    <a:pt x="486" y="3337"/>
                    <a:pt x="320" y="3473"/>
                    <a:pt x="298" y="3661"/>
                  </a:cubicBezTo>
                  <a:lnTo>
                    <a:pt x="36" y="5637"/>
                  </a:lnTo>
                  <a:cubicBezTo>
                    <a:pt x="1" y="5840"/>
                    <a:pt x="144" y="6030"/>
                    <a:pt x="358" y="6054"/>
                  </a:cubicBezTo>
                  <a:lnTo>
                    <a:pt x="3835" y="6518"/>
                  </a:lnTo>
                  <a:lnTo>
                    <a:pt x="3370" y="9995"/>
                  </a:lnTo>
                  <a:cubicBezTo>
                    <a:pt x="3346" y="10197"/>
                    <a:pt x="3489" y="10388"/>
                    <a:pt x="3692" y="10412"/>
                  </a:cubicBezTo>
                  <a:lnTo>
                    <a:pt x="5668" y="10674"/>
                  </a:lnTo>
                  <a:cubicBezTo>
                    <a:pt x="5683" y="10675"/>
                    <a:pt x="5698" y="10676"/>
                    <a:pt x="5712" y="10676"/>
                  </a:cubicBezTo>
                  <a:cubicBezTo>
                    <a:pt x="5898" y="10676"/>
                    <a:pt x="6063" y="10540"/>
                    <a:pt x="6085" y="10352"/>
                  </a:cubicBezTo>
                  <a:lnTo>
                    <a:pt x="6549" y="6876"/>
                  </a:lnTo>
                  <a:lnTo>
                    <a:pt x="10026" y="7328"/>
                  </a:lnTo>
                  <a:cubicBezTo>
                    <a:pt x="10046" y="7331"/>
                    <a:pt x="10065" y="7333"/>
                    <a:pt x="10084" y="7333"/>
                  </a:cubicBezTo>
                  <a:cubicBezTo>
                    <a:pt x="10264" y="7333"/>
                    <a:pt x="10421" y="7189"/>
                    <a:pt x="10443" y="7007"/>
                  </a:cubicBezTo>
                  <a:lnTo>
                    <a:pt x="10704" y="5042"/>
                  </a:lnTo>
                  <a:cubicBezTo>
                    <a:pt x="10728" y="4828"/>
                    <a:pt x="10585" y="4649"/>
                    <a:pt x="10383" y="4613"/>
                  </a:cubicBezTo>
                  <a:lnTo>
                    <a:pt x="6906" y="4161"/>
                  </a:lnTo>
                  <a:lnTo>
                    <a:pt x="7359" y="684"/>
                  </a:lnTo>
                  <a:cubicBezTo>
                    <a:pt x="7395" y="470"/>
                    <a:pt x="7252" y="291"/>
                    <a:pt x="7037" y="256"/>
                  </a:cubicBezTo>
                  <a:lnTo>
                    <a:pt x="5073" y="6"/>
                  </a:lnTo>
                  <a:cubicBezTo>
                    <a:pt x="5052" y="2"/>
                    <a:pt x="5031" y="0"/>
                    <a:pt x="5011" y="0"/>
                  </a:cubicBezTo>
                  <a:close/>
                </a:path>
              </a:pathLst>
            </a:custGeom>
            <a:solidFill>
              <a:srgbClr val="D9D9D9">
                <a:alpha val="26666"/>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chemeClr val="dk1"/>
                </a:buClr>
                <a:buSzPts val="4800"/>
                <a:buFont typeface="Montserrat Light"/>
                <a:buNone/>
              </a:pPr>
              <a:endParaRPr sz="4800" b="0" i="0" u="none" strike="noStrike" cap="none">
                <a:solidFill>
                  <a:schemeClr val="dk1"/>
                </a:solidFill>
                <a:latin typeface="Montserrat Light"/>
                <a:ea typeface="Montserrat Light"/>
                <a:cs typeface="Montserrat Light"/>
                <a:sym typeface="Montserrat Light"/>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7_Title Slide">
  <p:cSld name="7_Title Slide">
    <p:spTree>
      <p:nvGrpSpPr>
        <p:cNvPr id="1" name="Shape 345"/>
        <p:cNvGrpSpPr/>
        <p:nvPr/>
      </p:nvGrpSpPr>
      <p:grpSpPr>
        <a:xfrm>
          <a:off x="0" y="0"/>
          <a:ext cx="0" cy="0"/>
          <a:chOff x="0" y="0"/>
          <a:chExt cx="0" cy="0"/>
        </a:xfrm>
      </p:grpSpPr>
      <p:sp>
        <p:nvSpPr>
          <p:cNvPr id="346" name="Google Shape;346;g13d88cdf413_0_637"/>
          <p:cNvSpPr>
            <a:spLocks noGrp="1"/>
          </p:cNvSpPr>
          <p:nvPr>
            <p:ph type="pic" idx="2"/>
          </p:nvPr>
        </p:nvSpPr>
        <p:spPr>
          <a:xfrm>
            <a:off x="2489310" y="4227474"/>
            <a:ext cx="3396000" cy="3396000"/>
          </a:xfrm>
          <a:prstGeom prst="ellipse">
            <a:avLst/>
          </a:prstGeom>
          <a:noFill/>
          <a:ln>
            <a:no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Meet the Team">
  <p:cSld name="Meet the Team">
    <p:spTree>
      <p:nvGrpSpPr>
        <p:cNvPr id="1" name="Shape 347"/>
        <p:cNvGrpSpPr/>
        <p:nvPr/>
      </p:nvGrpSpPr>
      <p:grpSpPr>
        <a:xfrm>
          <a:off x="0" y="0"/>
          <a:ext cx="0" cy="0"/>
          <a:chOff x="0" y="0"/>
          <a:chExt cx="0" cy="0"/>
        </a:xfrm>
      </p:grpSpPr>
      <p:sp>
        <p:nvSpPr>
          <p:cNvPr id="348" name="Google Shape;348;g13d88cdf413_0_639"/>
          <p:cNvSpPr>
            <a:spLocks noGrp="1"/>
          </p:cNvSpPr>
          <p:nvPr>
            <p:ph type="pic" idx="2"/>
          </p:nvPr>
        </p:nvSpPr>
        <p:spPr>
          <a:xfrm>
            <a:off x="2531197" y="3852351"/>
            <a:ext cx="4267800" cy="4267800"/>
          </a:xfrm>
          <a:prstGeom prst="rect">
            <a:avLst/>
          </a:prstGeom>
          <a:noFill/>
          <a:ln>
            <a:noFill/>
          </a:ln>
        </p:spPr>
      </p:sp>
      <p:sp>
        <p:nvSpPr>
          <p:cNvPr id="349" name="Google Shape;349;g13d88cdf413_0_639"/>
          <p:cNvSpPr>
            <a:spLocks noGrp="1"/>
          </p:cNvSpPr>
          <p:nvPr>
            <p:ph type="pic" idx="3"/>
          </p:nvPr>
        </p:nvSpPr>
        <p:spPr>
          <a:xfrm>
            <a:off x="7628204" y="3852351"/>
            <a:ext cx="4267800" cy="4267800"/>
          </a:xfrm>
          <a:prstGeom prst="rect">
            <a:avLst/>
          </a:prstGeom>
          <a:noFill/>
          <a:ln>
            <a:noFill/>
          </a:ln>
        </p:spPr>
      </p:sp>
      <p:sp>
        <p:nvSpPr>
          <p:cNvPr id="350" name="Google Shape;350;g13d88cdf413_0_639"/>
          <p:cNvSpPr>
            <a:spLocks noGrp="1"/>
          </p:cNvSpPr>
          <p:nvPr>
            <p:ph type="pic" idx="4"/>
          </p:nvPr>
        </p:nvSpPr>
        <p:spPr>
          <a:xfrm>
            <a:off x="12505639" y="3852351"/>
            <a:ext cx="4267800" cy="4267800"/>
          </a:xfrm>
          <a:prstGeom prst="rect">
            <a:avLst/>
          </a:prstGeom>
          <a:noFill/>
          <a:ln>
            <a:noFill/>
          </a:ln>
        </p:spPr>
      </p:sp>
      <p:sp>
        <p:nvSpPr>
          <p:cNvPr id="351" name="Google Shape;351;g13d88cdf413_0_639"/>
          <p:cNvSpPr>
            <a:spLocks noGrp="1"/>
          </p:cNvSpPr>
          <p:nvPr>
            <p:ph type="pic" idx="5"/>
          </p:nvPr>
        </p:nvSpPr>
        <p:spPr>
          <a:xfrm>
            <a:off x="17383074" y="3852351"/>
            <a:ext cx="4267800" cy="4267800"/>
          </a:xfrm>
          <a:prstGeom prst="rect">
            <a:avLst/>
          </a:prstGeom>
          <a:noFill/>
          <a:ln>
            <a:no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_Team-layout">
  <p:cSld name="1_Team-layout">
    <p:spTree>
      <p:nvGrpSpPr>
        <p:cNvPr id="1" name="Shape 352"/>
        <p:cNvGrpSpPr/>
        <p:nvPr/>
      </p:nvGrpSpPr>
      <p:grpSpPr>
        <a:xfrm>
          <a:off x="0" y="0"/>
          <a:ext cx="0" cy="0"/>
          <a:chOff x="0" y="0"/>
          <a:chExt cx="0" cy="0"/>
        </a:xfrm>
      </p:grpSpPr>
      <p:sp>
        <p:nvSpPr>
          <p:cNvPr id="353" name="Google Shape;353;g13d88cdf413_0_644"/>
          <p:cNvSpPr>
            <a:spLocks noGrp="1"/>
          </p:cNvSpPr>
          <p:nvPr>
            <p:ph type="pic" idx="2"/>
          </p:nvPr>
        </p:nvSpPr>
        <p:spPr>
          <a:xfrm>
            <a:off x="6548140" y="3674324"/>
            <a:ext cx="2520300" cy="2517900"/>
          </a:xfrm>
          <a:prstGeom prst="ellipse">
            <a:avLst/>
          </a:prstGeom>
          <a:noFill/>
          <a:ln>
            <a:noFill/>
          </a:ln>
        </p:spPr>
      </p:sp>
      <p:sp>
        <p:nvSpPr>
          <p:cNvPr id="354" name="Google Shape;354;g13d88cdf413_0_644"/>
          <p:cNvSpPr>
            <a:spLocks noGrp="1"/>
          </p:cNvSpPr>
          <p:nvPr>
            <p:ph type="pic" idx="3"/>
          </p:nvPr>
        </p:nvSpPr>
        <p:spPr>
          <a:xfrm>
            <a:off x="10936658" y="3674324"/>
            <a:ext cx="2520300" cy="2517900"/>
          </a:xfrm>
          <a:prstGeom prst="ellipse">
            <a:avLst/>
          </a:prstGeom>
          <a:noFill/>
          <a:ln>
            <a:noFill/>
          </a:ln>
        </p:spPr>
      </p:sp>
      <p:sp>
        <p:nvSpPr>
          <p:cNvPr id="355" name="Google Shape;355;g13d88cdf413_0_644"/>
          <p:cNvSpPr>
            <a:spLocks noGrp="1"/>
          </p:cNvSpPr>
          <p:nvPr>
            <p:ph type="pic" idx="4"/>
          </p:nvPr>
        </p:nvSpPr>
        <p:spPr>
          <a:xfrm>
            <a:off x="15285508" y="3674324"/>
            <a:ext cx="2520300" cy="2517900"/>
          </a:xfrm>
          <a:prstGeom prst="ellipse">
            <a:avLst/>
          </a:prstGeom>
          <a:noFill/>
          <a:ln>
            <a:noFill/>
          </a:ln>
        </p:spPr>
      </p:sp>
      <p:sp>
        <p:nvSpPr>
          <p:cNvPr id="356" name="Google Shape;356;g13d88cdf413_0_644"/>
          <p:cNvSpPr>
            <a:spLocks noGrp="1"/>
          </p:cNvSpPr>
          <p:nvPr>
            <p:ph type="pic" idx="5"/>
          </p:nvPr>
        </p:nvSpPr>
        <p:spPr>
          <a:xfrm>
            <a:off x="19698770" y="3674324"/>
            <a:ext cx="2520300" cy="2517900"/>
          </a:xfrm>
          <a:prstGeom prst="ellipse">
            <a:avLst/>
          </a:prstGeom>
          <a:noFill/>
          <a:ln>
            <a:noFill/>
          </a:ln>
        </p:spPr>
      </p:sp>
      <p:sp>
        <p:nvSpPr>
          <p:cNvPr id="357" name="Google Shape;357;g13d88cdf413_0_644"/>
          <p:cNvSpPr>
            <a:spLocks noGrp="1"/>
          </p:cNvSpPr>
          <p:nvPr>
            <p:ph type="pic" idx="6"/>
          </p:nvPr>
        </p:nvSpPr>
        <p:spPr>
          <a:xfrm>
            <a:off x="2157167" y="3674324"/>
            <a:ext cx="2520300" cy="2517900"/>
          </a:xfrm>
          <a:prstGeom prst="ellipse">
            <a:avLst/>
          </a:prstGeom>
          <a:noFill/>
          <a:ln>
            <a:noFill/>
          </a:ln>
        </p:spPr>
      </p:sp>
      <p:sp>
        <p:nvSpPr>
          <p:cNvPr id="358" name="Google Shape;358;g13d88cdf413_0_644"/>
          <p:cNvSpPr>
            <a:spLocks noGrp="1"/>
          </p:cNvSpPr>
          <p:nvPr>
            <p:ph type="pic" idx="7"/>
          </p:nvPr>
        </p:nvSpPr>
        <p:spPr>
          <a:xfrm>
            <a:off x="6548140" y="8288770"/>
            <a:ext cx="2520300" cy="2517900"/>
          </a:xfrm>
          <a:prstGeom prst="ellipse">
            <a:avLst/>
          </a:prstGeom>
          <a:noFill/>
          <a:ln>
            <a:noFill/>
          </a:ln>
        </p:spPr>
      </p:sp>
      <p:sp>
        <p:nvSpPr>
          <p:cNvPr id="359" name="Google Shape;359;g13d88cdf413_0_644"/>
          <p:cNvSpPr>
            <a:spLocks noGrp="1"/>
          </p:cNvSpPr>
          <p:nvPr>
            <p:ph type="pic" idx="8"/>
          </p:nvPr>
        </p:nvSpPr>
        <p:spPr>
          <a:xfrm>
            <a:off x="10936658" y="8288770"/>
            <a:ext cx="2520300" cy="2517900"/>
          </a:xfrm>
          <a:prstGeom prst="ellipse">
            <a:avLst/>
          </a:prstGeom>
          <a:noFill/>
          <a:ln>
            <a:noFill/>
          </a:ln>
        </p:spPr>
      </p:sp>
      <p:sp>
        <p:nvSpPr>
          <p:cNvPr id="360" name="Google Shape;360;g13d88cdf413_0_644"/>
          <p:cNvSpPr>
            <a:spLocks noGrp="1"/>
          </p:cNvSpPr>
          <p:nvPr>
            <p:ph type="pic" idx="9"/>
          </p:nvPr>
        </p:nvSpPr>
        <p:spPr>
          <a:xfrm>
            <a:off x="15285508" y="8288770"/>
            <a:ext cx="2520300" cy="2517900"/>
          </a:xfrm>
          <a:prstGeom prst="ellipse">
            <a:avLst/>
          </a:prstGeom>
          <a:noFill/>
          <a:ln>
            <a:noFill/>
          </a:ln>
        </p:spPr>
      </p:sp>
      <p:sp>
        <p:nvSpPr>
          <p:cNvPr id="361" name="Google Shape;361;g13d88cdf413_0_644"/>
          <p:cNvSpPr>
            <a:spLocks noGrp="1"/>
          </p:cNvSpPr>
          <p:nvPr>
            <p:ph type="pic" idx="13"/>
          </p:nvPr>
        </p:nvSpPr>
        <p:spPr>
          <a:xfrm>
            <a:off x="19698770" y="8288770"/>
            <a:ext cx="2520300" cy="2517900"/>
          </a:xfrm>
          <a:prstGeom prst="ellipse">
            <a:avLst/>
          </a:prstGeom>
          <a:noFill/>
          <a:ln>
            <a:noFill/>
          </a:ln>
        </p:spPr>
      </p:sp>
      <p:sp>
        <p:nvSpPr>
          <p:cNvPr id="362" name="Google Shape;362;g13d88cdf413_0_644"/>
          <p:cNvSpPr>
            <a:spLocks noGrp="1"/>
          </p:cNvSpPr>
          <p:nvPr>
            <p:ph type="pic" idx="14"/>
          </p:nvPr>
        </p:nvSpPr>
        <p:spPr>
          <a:xfrm>
            <a:off x="2157167" y="8288770"/>
            <a:ext cx="2520300" cy="2517900"/>
          </a:xfrm>
          <a:prstGeom prst="ellipse">
            <a:avLst/>
          </a:prstGeom>
          <a:noFill/>
          <a:ln>
            <a:no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1_Meet the Team">
  <p:cSld name="1_Meet the Team">
    <p:spTree>
      <p:nvGrpSpPr>
        <p:cNvPr id="1" name="Shape 363"/>
        <p:cNvGrpSpPr/>
        <p:nvPr/>
      </p:nvGrpSpPr>
      <p:grpSpPr>
        <a:xfrm>
          <a:off x="0" y="0"/>
          <a:ext cx="0" cy="0"/>
          <a:chOff x="0" y="0"/>
          <a:chExt cx="0" cy="0"/>
        </a:xfrm>
      </p:grpSpPr>
      <p:sp>
        <p:nvSpPr>
          <p:cNvPr id="364" name="Google Shape;364;g13d88cdf413_0_655"/>
          <p:cNvSpPr>
            <a:spLocks noGrp="1"/>
          </p:cNvSpPr>
          <p:nvPr>
            <p:ph type="pic" idx="2"/>
          </p:nvPr>
        </p:nvSpPr>
        <p:spPr>
          <a:xfrm>
            <a:off x="2219145" y="3183836"/>
            <a:ext cx="4267800" cy="4267800"/>
          </a:xfrm>
          <a:prstGeom prst="ellipse">
            <a:avLst/>
          </a:prstGeom>
          <a:noFill/>
          <a:ln>
            <a:noFill/>
          </a:ln>
        </p:spPr>
      </p:sp>
      <p:sp>
        <p:nvSpPr>
          <p:cNvPr id="365" name="Google Shape;365;g13d88cdf413_0_655"/>
          <p:cNvSpPr>
            <a:spLocks noGrp="1"/>
          </p:cNvSpPr>
          <p:nvPr>
            <p:ph type="pic" idx="3"/>
          </p:nvPr>
        </p:nvSpPr>
        <p:spPr>
          <a:xfrm>
            <a:off x="7316154" y="3183836"/>
            <a:ext cx="4267800" cy="4267800"/>
          </a:xfrm>
          <a:prstGeom prst="ellipse">
            <a:avLst/>
          </a:prstGeom>
          <a:noFill/>
          <a:ln>
            <a:noFill/>
          </a:ln>
        </p:spPr>
      </p:sp>
      <p:sp>
        <p:nvSpPr>
          <p:cNvPr id="366" name="Google Shape;366;g13d88cdf413_0_655"/>
          <p:cNvSpPr>
            <a:spLocks noGrp="1"/>
          </p:cNvSpPr>
          <p:nvPr>
            <p:ph type="pic" idx="4"/>
          </p:nvPr>
        </p:nvSpPr>
        <p:spPr>
          <a:xfrm>
            <a:off x="12193589" y="3183836"/>
            <a:ext cx="4267800" cy="4267800"/>
          </a:xfrm>
          <a:prstGeom prst="ellipse">
            <a:avLst/>
          </a:prstGeom>
          <a:noFill/>
          <a:ln>
            <a:noFill/>
          </a:ln>
        </p:spPr>
      </p:sp>
      <p:sp>
        <p:nvSpPr>
          <p:cNvPr id="367" name="Google Shape;367;g13d88cdf413_0_655"/>
          <p:cNvSpPr>
            <a:spLocks noGrp="1"/>
          </p:cNvSpPr>
          <p:nvPr>
            <p:ph type="pic" idx="5"/>
          </p:nvPr>
        </p:nvSpPr>
        <p:spPr>
          <a:xfrm>
            <a:off x="17071024" y="3183836"/>
            <a:ext cx="4267800" cy="4267800"/>
          </a:xfrm>
          <a:prstGeom prst="ellipse">
            <a:avLst/>
          </a:prstGeom>
          <a:noFill/>
          <a:ln>
            <a:no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6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Welcome">
  <p:cSld name="Welcome">
    <p:spTree>
      <p:nvGrpSpPr>
        <p:cNvPr id="1" name="Shape 369"/>
        <p:cNvGrpSpPr/>
        <p:nvPr/>
      </p:nvGrpSpPr>
      <p:grpSpPr>
        <a:xfrm>
          <a:off x="0" y="0"/>
          <a:ext cx="0" cy="0"/>
          <a:chOff x="0" y="0"/>
          <a:chExt cx="0" cy="0"/>
        </a:xfrm>
      </p:grpSpPr>
      <p:sp>
        <p:nvSpPr>
          <p:cNvPr id="370" name="Google Shape;370;g13d88cdf413_0_661"/>
          <p:cNvSpPr>
            <a:spLocks noGrp="1"/>
          </p:cNvSpPr>
          <p:nvPr>
            <p:ph type="pic" idx="2"/>
          </p:nvPr>
        </p:nvSpPr>
        <p:spPr>
          <a:xfrm>
            <a:off x="10059711" y="2521602"/>
            <a:ext cx="4267800" cy="4267800"/>
          </a:xfrm>
          <a:prstGeom prst="ellipse">
            <a:avLst/>
          </a:prstGeom>
          <a:noFill/>
          <a:ln>
            <a:no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9_Blank">
  <p:cSld name="29_Blank">
    <p:spTree>
      <p:nvGrpSpPr>
        <p:cNvPr id="1" name="Shape 371"/>
        <p:cNvGrpSpPr/>
        <p:nvPr/>
      </p:nvGrpSpPr>
      <p:grpSpPr>
        <a:xfrm>
          <a:off x="0" y="0"/>
          <a:ext cx="0" cy="0"/>
          <a:chOff x="0" y="0"/>
          <a:chExt cx="0" cy="0"/>
        </a:xfrm>
      </p:grpSpPr>
      <p:sp>
        <p:nvSpPr>
          <p:cNvPr id="372" name="Google Shape;372;g13d88cdf413_0_663"/>
          <p:cNvSpPr>
            <a:spLocks noGrp="1"/>
          </p:cNvSpPr>
          <p:nvPr>
            <p:ph type="pic" idx="2"/>
          </p:nvPr>
        </p:nvSpPr>
        <p:spPr>
          <a:xfrm>
            <a:off x="0" y="0"/>
            <a:ext cx="4877400" cy="4572600"/>
          </a:xfrm>
          <a:prstGeom prst="rect">
            <a:avLst/>
          </a:prstGeom>
          <a:solidFill>
            <a:srgbClr val="E1E9EA">
              <a:alpha val="69019"/>
            </a:srgbClr>
          </a:solidFill>
          <a:ln>
            <a:noFill/>
          </a:ln>
        </p:spPr>
      </p:sp>
      <p:sp>
        <p:nvSpPr>
          <p:cNvPr id="373" name="Google Shape;373;g13d88cdf413_0_663"/>
          <p:cNvSpPr>
            <a:spLocks noGrp="1"/>
          </p:cNvSpPr>
          <p:nvPr>
            <p:ph type="pic" idx="3"/>
          </p:nvPr>
        </p:nvSpPr>
        <p:spPr>
          <a:xfrm>
            <a:off x="4877435" y="0"/>
            <a:ext cx="4877400" cy="4572600"/>
          </a:xfrm>
          <a:prstGeom prst="rect">
            <a:avLst/>
          </a:prstGeom>
          <a:solidFill>
            <a:srgbClr val="E1E9EA">
              <a:alpha val="69019"/>
            </a:srgbClr>
          </a:solidFill>
          <a:ln>
            <a:noFill/>
          </a:ln>
        </p:spPr>
      </p:sp>
      <p:sp>
        <p:nvSpPr>
          <p:cNvPr id="374" name="Google Shape;374;g13d88cdf413_0_663"/>
          <p:cNvSpPr>
            <a:spLocks noGrp="1"/>
          </p:cNvSpPr>
          <p:nvPr>
            <p:ph type="pic" idx="4"/>
          </p:nvPr>
        </p:nvSpPr>
        <p:spPr>
          <a:xfrm>
            <a:off x="9754870" y="0"/>
            <a:ext cx="4877400" cy="4572600"/>
          </a:xfrm>
          <a:prstGeom prst="rect">
            <a:avLst/>
          </a:prstGeom>
          <a:solidFill>
            <a:srgbClr val="E1E9EA">
              <a:alpha val="69019"/>
            </a:srgbClr>
          </a:solidFill>
          <a:ln>
            <a:noFill/>
          </a:ln>
        </p:spPr>
      </p:sp>
      <p:sp>
        <p:nvSpPr>
          <p:cNvPr id="375" name="Google Shape;375;g13d88cdf413_0_663"/>
          <p:cNvSpPr>
            <a:spLocks noGrp="1"/>
          </p:cNvSpPr>
          <p:nvPr>
            <p:ph type="pic" idx="5"/>
          </p:nvPr>
        </p:nvSpPr>
        <p:spPr>
          <a:xfrm>
            <a:off x="14632305" y="0"/>
            <a:ext cx="4877400" cy="4572600"/>
          </a:xfrm>
          <a:prstGeom prst="rect">
            <a:avLst/>
          </a:prstGeom>
          <a:solidFill>
            <a:srgbClr val="E1E9EA">
              <a:alpha val="69019"/>
            </a:srgbClr>
          </a:solidFill>
          <a:ln>
            <a:noFill/>
          </a:ln>
        </p:spPr>
      </p:sp>
      <p:sp>
        <p:nvSpPr>
          <p:cNvPr id="376" name="Google Shape;376;g13d88cdf413_0_663"/>
          <p:cNvSpPr>
            <a:spLocks noGrp="1"/>
          </p:cNvSpPr>
          <p:nvPr>
            <p:ph type="pic" idx="6"/>
          </p:nvPr>
        </p:nvSpPr>
        <p:spPr>
          <a:xfrm>
            <a:off x="19509740" y="0"/>
            <a:ext cx="4877400" cy="4572600"/>
          </a:xfrm>
          <a:prstGeom prst="rect">
            <a:avLst/>
          </a:prstGeom>
          <a:solidFill>
            <a:srgbClr val="E1E9EA">
              <a:alpha val="69019"/>
            </a:srgbClr>
          </a:solidFill>
          <a:ln>
            <a:noFill/>
          </a:ln>
        </p:spPr>
      </p:sp>
      <p:sp>
        <p:nvSpPr>
          <p:cNvPr id="377" name="Google Shape;377;g13d88cdf413_0_663"/>
          <p:cNvSpPr>
            <a:spLocks noGrp="1"/>
          </p:cNvSpPr>
          <p:nvPr>
            <p:ph type="pic" idx="7"/>
          </p:nvPr>
        </p:nvSpPr>
        <p:spPr>
          <a:xfrm>
            <a:off x="0" y="4572525"/>
            <a:ext cx="4877400" cy="4572600"/>
          </a:xfrm>
          <a:prstGeom prst="rect">
            <a:avLst/>
          </a:prstGeom>
          <a:solidFill>
            <a:srgbClr val="E1E9EA">
              <a:alpha val="69019"/>
            </a:srgbClr>
          </a:solidFill>
          <a:ln>
            <a:noFill/>
          </a:ln>
        </p:spPr>
      </p:sp>
      <p:sp>
        <p:nvSpPr>
          <p:cNvPr id="378" name="Google Shape;378;g13d88cdf413_0_663"/>
          <p:cNvSpPr>
            <a:spLocks noGrp="1"/>
          </p:cNvSpPr>
          <p:nvPr>
            <p:ph type="pic" idx="8"/>
          </p:nvPr>
        </p:nvSpPr>
        <p:spPr>
          <a:xfrm>
            <a:off x="4877435" y="4572525"/>
            <a:ext cx="4877400" cy="4572600"/>
          </a:xfrm>
          <a:prstGeom prst="rect">
            <a:avLst/>
          </a:prstGeom>
          <a:solidFill>
            <a:srgbClr val="E1E9EA">
              <a:alpha val="69019"/>
            </a:srgbClr>
          </a:solidFill>
          <a:ln>
            <a:noFill/>
          </a:ln>
        </p:spPr>
      </p:sp>
      <p:sp>
        <p:nvSpPr>
          <p:cNvPr id="379" name="Google Shape;379;g13d88cdf413_0_663"/>
          <p:cNvSpPr>
            <a:spLocks noGrp="1"/>
          </p:cNvSpPr>
          <p:nvPr>
            <p:ph type="pic" idx="9"/>
          </p:nvPr>
        </p:nvSpPr>
        <p:spPr>
          <a:xfrm>
            <a:off x="9754870" y="4572525"/>
            <a:ext cx="4877400" cy="4572600"/>
          </a:xfrm>
          <a:prstGeom prst="rect">
            <a:avLst/>
          </a:prstGeom>
          <a:solidFill>
            <a:srgbClr val="E1E9EA">
              <a:alpha val="69019"/>
            </a:srgbClr>
          </a:solidFill>
          <a:ln>
            <a:noFill/>
          </a:ln>
        </p:spPr>
      </p:sp>
      <p:sp>
        <p:nvSpPr>
          <p:cNvPr id="380" name="Google Shape;380;g13d88cdf413_0_663"/>
          <p:cNvSpPr>
            <a:spLocks noGrp="1"/>
          </p:cNvSpPr>
          <p:nvPr>
            <p:ph type="pic" idx="13"/>
          </p:nvPr>
        </p:nvSpPr>
        <p:spPr>
          <a:xfrm>
            <a:off x="14632305" y="4572525"/>
            <a:ext cx="4877400" cy="4572600"/>
          </a:xfrm>
          <a:prstGeom prst="rect">
            <a:avLst/>
          </a:prstGeom>
          <a:solidFill>
            <a:srgbClr val="E1E9EA">
              <a:alpha val="69019"/>
            </a:srgbClr>
          </a:solidFill>
          <a:ln>
            <a:noFill/>
          </a:ln>
        </p:spPr>
      </p:sp>
      <p:sp>
        <p:nvSpPr>
          <p:cNvPr id="381" name="Google Shape;381;g13d88cdf413_0_663"/>
          <p:cNvSpPr>
            <a:spLocks noGrp="1"/>
          </p:cNvSpPr>
          <p:nvPr>
            <p:ph type="pic" idx="14"/>
          </p:nvPr>
        </p:nvSpPr>
        <p:spPr>
          <a:xfrm>
            <a:off x="19509740" y="4572525"/>
            <a:ext cx="4877400" cy="4572600"/>
          </a:xfrm>
          <a:prstGeom prst="rect">
            <a:avLst/>
          </a:prstGeom>
          <a:solidFill>
            <a:srgbClr val="E1E9EA">
              <a:alpha val="69019"/>
            </a:srgbClr>
          </a:solidFill>
          <a:ln>
            <a:noFill/>
          </a:ln>
        </p:spPr>
      </p:sp>
      <p:sp>
        <p:nvSpPr>
          <p:cNvPr id="382" name="Google Shape;382;g13d88cdf413_0_663"/>
          <p:cNvSpPr>
            <a:spLocks noGrp="1"/>
          </p:cNvSpPr>
          <p:nvPr>
            <p:ph type="pic" idx="15"/>
          </p:nvPr>
        </p:nvSpPr>
        <p:spPr>
          <a:xfrm>
            <a:off x="0" y="9145050"/>
            <a:ext cx="4877400" cy="4572600"/>
          </a:xfrm>
          <a:prstGeom prst="rect">
            <a:avLst/>
          </a:prstGeom>
          <a:solidFill>
            <a:srgbClr val="E1E9EA">
              <a:alpha val="69019"/>
            </a:srgbClr>
          </a:solidFill>
          <a:ln>
            <a:noFill/>
          </a:ln>
        </p:spPr>
      </p:sp>
      <p:sp>
        <p:nvSpPr>
          <p:cNvPr id="383" name="Google Shape;383;g13d88cdf413_0_663"/>
          <p:cNvSpPr>
            <a:spLocks noGrp="1"/>
          </p:cNvSpPr>
          <p:nvPr>
            <p:ph type="pic" idx="16"/>
          </p:nvPr>
        </p:nvSpPr>
        <p:spPr>
          <a:xfrm>
            <a:off x="4877435" y="9145050"/>
            <a:ext cx="4877400" cy="4572600"/>
          </a:xfrm>
          <a:prstGeom prst="rect">
            <a:avLst/>
          </a:prstGeom>
          <a:solidFill>
            <a:srgbClr val="E1E9EA">
              <a:alpha val="69019"/>
            </a:srgbClr>
          </a:solidFill>
          <a:ln>
            <a:noFill/>
          </a:ln>
        </p:spPr>
      </p:sp>
      <p:sp>
        <p:nvSpPr>
          <p:cNvPr id="384" name="Google Shape;384;g13d88cdf413_0_663"/>
          <p:cNvSpPr>
            <a:spLocks noGrp="1"/>
          </p:cNvSpPr>
          <p:nvPr>
            <p:ph type="pic" idx="17"/>
          </p:nvPr>
        </p:nvSpPr>
        <p:spPr>
          <a:xfrm>
            <a:off x="9754870" y="9145050"/>
            <a:ext cx="4877400" cy="4572600"/>
          </a:xfrm>
          <a:prstGeom prst="rect">
            <a:avLst/>
          </a:prstGeom>
          <a:solidFill>
            <a:srgbClr val="E1E9EA">
              <a:alpha val="69019"/>
            </a:srgbClr>
          </a:solidFill>
          <a:ln>
            <a:noFill/>
          </a:ln>
        </p:spPr>
      </p:sp>
      <p:sp>
        <p:nvSpPr>
          <p:cNvPr id="385" name="Google Shape;385;g13d88cdf413_0_663"/>
          <p:cNvSpPr>
            <a:spLocks noGrp="1"/>
          </p:cNvSpPr>
          <p:nvPr>
            <p:ph type="pic" idx="18"/>
          </p:nvPr>
        </p:nvSpPr>
        <p:spPr>
          <a:xfrm>
            <a:off x="14632305" y="9145050"/>
            <a:ext cx="4877400" cy="4572600"/>
          </a:xfrm>
          <a:prstGeom prst="rect">
            <a:avLst/>
          </a:prstGeom>
          <a:solidFill>
            <a:srgbClr val="E1E9EA">
              <a:alpha val="69019"/>
            </a:srgbClr>
          </a:solidFill>
          <a:ln>
            <a:noFill/>
          </a:ln>
        </p:spPr>
      </p:sp>
      <p:sp>
        <p:nvSpPr>
          <p:cNvPr id="386" name="Google Shape;386;g13d88cdf413_0_663"/>
          <p:cNvSpPr>
            <a:spLocks noGrp="1"/>
          </p:cNvSpPr>
          <p:nvPr>
            <p:ph type="pic" idx="19"/>
          </p:nvPr>
        </p:nvSpPr>
        <p:spPr>
          <a:xfrm>
            <a:off x="19509740" y="9145050"/>
            <a:ext cx="4877400" cy="4572600"/>
          </a:xfrm>
          <a:prstGeom prst="rect">
            <a:avLst/>
          </a:prstGeom>
          <a:solidFill>
            <a:srgbClr val="E1E9EA">
              <a:alpha val="69019"/>
            </a:srgbClr>
          </a:solidFill>
          <a:ln>
            <a:no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_Blank">
  <p:cSld name="2_Blank">
    <p:spTree>
      <p:nvGrpSpPr>
        <p:cNvPr id="1" name="Shape 387"/>
        <p:cNvGrpSpPr/>
        <p:nvPr/>
      </p:nvGrpSpPr>
      <p:grpSpPr>
        <a:xfrm>
          <a:off x="0" y="0"/>
          <a:ext cx="0" cy="0"/>
          <a:chOff x="0" y="0"/>
          <a:chExt cx="0" cy="0"/>
        </a:xfrm>
      </p:grpSpPr>
      <p:sp>
        <p:nvSpPr>
          <p:cNvPr id="388" name="Google Shape;388;g13d88cdf413_0_679"/>
          <p:cNvSpPr>
            <a:spLocks noGrp="1"/>
          </p:cNvSpPr>
          <p:nvPr>
            <p:ph type="pic" idx="2"/>
          </p:nvPr>
        </p:nvSpPr>
        <p:spPr>
          <a:xfrm>
            <a:off x="1417472" y="3752166"/>
            <a:ext cx="4310400" cy="4088700"/>
          </a:xfrm>
          <a:prstGeom prst="rect">
            <a:avLst/>
          </a:prstGeom>
          <a:solidFill>
            <a:srgbClr val="E1E9EA">
              <a:alpha val="69019"/>
            </a:srgbClr>
          </a:solidFill>
          <a:ln>
            <a:noFill/>
          </a:ln>
        </p:spPr>
      </p:sp>
      <p:sp>
        <p:nvSpPr>
          <p:cNvPr id="389" name="Google Shape;389;g13d88cdf413_0_679"/>
          <p:cNvSpPr>
            <a:spLocks noGrp="1"/>
          </p:cNvSpPr>
          <p:nvPr>
            <p:ph type="pic" idx="3"/>
          </p:nvPr>
        </p:nvSpPr>
        <p:spPr>
          <a:xfrm>
            <a:off x="10038366" y="3752166"/>
            <a:ext cx="4310400" cy="4088700"/>
          </a:xfrm>
          <a:prstGeom prst="rect">
            <a:avLst/>
          </a:prstGeom>
          <a:solidFill>
            <a:srgbClr val="E1E9EA">
              <a:alpha val="69019"/>
            </a:srgbClr>
          </a:solidFill>
          <a:ln>
            <a:noFill/>
          </a:ln>
        </p:spPr>
      </p:sp>
      <p:sp>
        <p:nvSpPr>
          <p:cNvPr id="390" name="Google Shape;390;g13d88cdf413_0_679"/>
          <p:cNvSpPr>
            <a:spLocks noGrp="1"/>
          </p:cNvSpPr>
          <p:nvPr>
            <p:ph type="pic" idx="4"/>
          </p:nvPr>
        </p:nvSpPr>
        <p:spPr>
          <a:xfrm>
            <a:off x="18659260" y="3752166"/>
            <a:ext cx="4310400" cy="4088700"/>
          </a:xfrm>
          <a:prstGeom prst="rect">
            <a:avLst/>
          </a:prstGeom>
          <a:solidFill>
            <a:srgbClr val="E1E9EA">
              <a:alpha val="69019"/>
            </a:srgbClr>
          </a:solidFill>
          <a:ln>
            <a:noFill/>
          </a:ln>
        </p:spPr>
      </p:sp>
      <p:sp>
        <p:nvSpPr>
          <p:cNvPr id="391" name="Google Shape;391;g13d88cdf413_0_679"/>
          <p:cNvSpPr>
            <a:spLocks noGrp="1"/>
          </p:cNvSpPr>
          <p:nvPr>
            <p:ph type="pic" idx="5"/>
          </p:nvPr>
        </p:nvSpPr>
        <p:spPr>
          <a:xfrm>
            <a:off x="5727919" y="7840649"/>
            <a:ext cx="4310400" cy="4088700"/>
          </a:xfrm>
          <a:prstGeom prst="rect">
            <a:avLst/>
          </a:prstGeom>
          <a:solidFill>
            <a:srgbClr val="E1E9EA">
              <a:alpha val="69019"/>
            </a:srgbClr>
          </a:solidFill>
          <a:ln>
            <a:noFill/>
          </a:ln>
        </p:spPr>
      </p:sp>
      <p:sp>
        <p:nvSpPr>
          <p:cNvPr id="392" name="Google Shape;392;g13d88cdf413_0_679"/>
          <p:cNvSpPr>
            <a:spLocks noGrp="1"/>
          </p:cNvSpPr>
          <p:nvPr>
            <p:ph type="pic" idx="6"/>
          </p:nvPr>
        </p:nvSpPr>
        <p:spPr>
          <a:xfrm>
            <a:off x="14348813" y="7840649"/>
            <a:ext cx="4310400" cy="4088700"/>
          </a:xfrm>
          <a:prstGeom prst="rect">
            <a:avLst/>
          </a:prstGeom>
          <a:solidFill>
            <a:srgbClr val="E1E9EA">
              <a:alpha val="69019"/>
            </a:srgbClr>
          </a:solidFill>
          <a:ln>
            <a:no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19_Blank">
  <p:cSld name="19_Blank">
    <p:spTree>
      <p:nvGrpSpPr>
        <p:cNvPr id="1" name="Shape 393"/>
        <p:cNvGrpSpPr/>
        <p:nvPr/>
      </p:nvGrpSpPr>
      <p:grpSpPr>
        <a:xfrm>
          <a:off x="0" y="0"/>
          <a:ext cx="0" cy="0"/>
          <a:chOff x="0" y="0"/>
          <a:chExt cx="0" cy="0"/>
        </a:xfrm>
      </p:grpSpPr>
      <p:sp>
        <p:nvSpPr>
          <p:cNvPr id="394" name="Google Shape;394;g13d88cdf413_0_685"/>
          <p:cNvSpPr>
            <a:spLocks noGrp="1"/>
          </p:cNvSpPr>
          <p:nvPr>
            <p:ph type="pic" idx="2"/>
          </p:nvPr>
        </p:nvSpPr>
        <p:spPr>
          <a:xfrm>
            <a:off x="1417470" y="4061298"/>
            <a:ext cx="4310400" cy="4310400"/>
          </a:xfrm>
          <a:prstGeom prst="rect">
            <a:avLst/>
          </a:prstGeom>
          <a:solidFill>
            <a:srgbClr val="E1E9EA">
              <a:alpha val="69019"/>
            </a:srgbClr>
          </a:solidFill>
          <a:ln>
            <a:noFill/>
          </a:ln>
        </p:spPr>
      </p:sp>
      <p:sp>
        <p:nvSpPr>
          <p:cNvPr id="395" name="Google Shape;395;g13d88cdf413_0_685"/>
          <p:cNvSpPr>
            <a:spLocks noGrp="1"/>
          </p:cNvSpPr>
          <p:nvPr>
            <p:ph type="pic" idx="3"/>
          </p:nvPr>
        </p:nvSpPr>
        <p:spPr>
          <a:xfrm>
            <a:off x="5727918" y="4061298"/>
            <a:ext cx="4310400" cy="4310400"/>
          </a:xfrm>
          <a:prstGeom prst="rect">
            <a:avLst/>
          </a:prstGeom>
          <a:solidFill>
            <a:srgbClr val="E1E9EA">
              <a:alpha val="69019"/>
            </a:srgbClr>
          </a:solidFill>
          <a:ln>
            <a:noFill/>
          </a:ln>
        </p:spPr>
      </p:sp>
      <p:sp>
        <p:nvSpPr>
          <p:cNvPr id="396" name="Google Shape;396;g13d88cdf413_0_685"/>
          <p:cNvSpPr>
            <a:spLocks noGrp="1"/>
          </p:cNvSpPr>
          <p:nvPr>
            <p:ph type="pic" idx="4"/>
          </p:nvPr>
        </p:nvSpPr>
        <p:spPr>
          <a:xfrm>
            <a:off x="10038362" y="4061299"/>
            <a:ext cx="4310400" cy="4310400"/>
          </a:xfrm>
          <a:prstGeom prst="rect">
            <a:avLst/>
          </a:prstGeom>
          <a:solidFill>
            <a:srgbClr val="E1E9EA">
              <a:alpha val="69019"/>
            </a:srgbClr>
          </a:solidFill>
          <a:ln>
            <a:noFill/>
          </a:ln>
        </p:spPr>
      </p:sp>
      <p:sp>
        <p:nvSpPr>
          <p:cNvPr id="397" name="Google Shape;397;g13d88cdf413_0_685"/>
          <p:cNvSpPr>
            <a:spLocks noGrp="1"/>
          </p:cNvSpPr>
          <p:nvPr>
            <p:ph type="pic" idx="5"/>
          </p:nvPr>
        </p:nvSpPr>
        <p:spPr>
          <a:xfrm>
            <a:off x="14348808" y="4061297"/>
            <a:ext cx="4310400" cy="4310400"/>
          </a:xfrm>
          <a:prstGeom prst="rect">
            <a:avLst/>
          </a:prstGeom>
          <a:solidFill>
            <a:srgbClr val="E1E9EA">
              <a:alpha val="69019"/>
            </a:srgbClr>
          </a:solidFill>
          <a:ln>
            <a:noFill/>
          </a:ln>
        </p:spPr>
      </p:sp>
      <p:sp>
        <p:nvSpPr>
          <p:cNvPr id="398" name="Google Shape;398;g13d88cdf413_0_685"/>
          <p:cNvSpPr>
            <a:spLocks noGrp="1"/>
          </p:cNvSpPr>
          <p:nvPr>
            <p:ph type="pic" idx="6"/>
          </p:nvPr>
        </p:nvSpPr>
        <p:spPr>
          <a:xfrm>
            <a:off x="18659255" y="4061293"/>
            <a:ext cx="4310400" cy="4310400"/>
          </a:xfrm>
          <a:prstGeom prst="rect">
            <a:avLst/>
          </a:prstGeom>
          <a:solidFill>
            <a:srgbClr val="E1E9EA">
              <a:alpha val="69019"/>
            </a:srgbClr>
          </a:solidFill>
          <a:ln>
            <a:no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1_3 Picture Circle Placeholder">
  <p:cSld name="1_3 Picture Circle Placeholder">
    <p:spTree>
      <p:nvGrpSpPr>
        <p:cNvPr id="1" name="Shape 399"/>
        <p:cNvGrpSpPr/>
        <p:nvPr/>
      </p:nvGrpSpPr>
      <p:grpSpPr>
        <a:xfrm>
          <a:off x="0" y="0"/>
          <a:ext cx="0" cy="0"/>
          <a:chOff x="0" y="0"/>
          <a:chExt cx="0" cy="0"/>
        </a:xfrm>
      </p:grpSpPr>
      <p:sp>
        <p:nvSpPr>
          <p:cNvPr id="400" name="Google Shape;400;g13d88cdf413_0_691"/>
          <p:cNvSpPr/>
          <p:nvPr/>
        </p:nvSpPr>
        <p:spPr>
          <a:xfrm>
            <a:off x="0" y="-356300"/>
            <a:ext cx="24387300" cy="7221000"/>
          </a:xfrm>
          <a:prstGeom prst="rect">
            <a:avLst/>
          </a:pr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chemeClr val="lt1"/>
              </a:solidFill>
              <a:latin typeface="Montserrat Light"/>
              <a:ea typeface="Montserrat Light"/>
              <a:cs typeface="Montserrat Light"/>
              <a:sym typeface="Montserrat Light"/>
            </a:endParaRPr>
          </a:p>
        </p:txBody>
      </p:sp>
      <p:sp>
        <p:nvSpPr>
          <p:cNvPr id="401" name="Google Shape;401;g13d88cdf413_0_691"/>
          <p:cNvSpPr>
            <a:spLocks noGrp="1"/>
          </p:cNvSpPr>
          <p:nvPr>
            <p:ph type="pic" idx="2"/>
          </p:nvPr>
        </p:nvSpPr>
        <p:spPr>
          <a:xfrm>
            <a:off x="2473798" y="3099070"/>
            <a:ext cx="5040600" cy="5040600"/>
          </a:xfrm>
          <a:prstGeom prst="ellipse">
            <a:avLst/>
          </a:prstGeom>
          <a:noFill/>
          <a:ln>
            <a:noFill/>
          </a:ln>
        </p:spPr>
      </p:sp>
      <p:sp>
        <p:nvSpPr>
          <p:cNvPr id="402" name="Google Shape;402;g13d88cdf413_0_691"/>
          <p:cNvSpPr>
            <a:spLocks noGrp="1"/>
          </p:cNvSpPr>
          <p:nvPr>
            <p:ph type="pic" idx="3"/>
          </p:nvPr>
        </p:nvSpPr>
        <p:spPr>
          <a:xfrm>
            <a:off x="9685771" y="3145039"/>
            <a:ext cx="5040600" cy="5040600"/>
          </a:xfrm>
          <a:prstGeom prst="ellipse">
            <a:avLst/>
          </a:prstGeom>
          <a:noFill/>
          <a:ln>
            <a:noFill/>
          </a:ln>
        </p:spPr>
      </p:sp>
      <p:sp>
        <p:nvSpPr>
          <p:cNvPr id="403" name="Google Shape;403;g13d88cdf413_0_691"/>
          <p:cNvSpPr>
            <a:spLocks noGrp="1"/>
          </p:cNvSpPr>
          <p:nvPr>
            <p:ph type="pic" idx="4"/>
          </p:nvPr>
        </p:nvSpPr>
        <p:spPr>
          <a:xfrm>
            <a:off x="16902361" y="3145039"/>
            <a:ext cx="5040600" cy="5040600"/>
          </a:xfrm>
          <a:prstGeom prst="ellipse">
            <a:avLst/>
          </a:prstGeom>
          <a:noFill/>
          <a:ln>
            <a:no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eam Layout: 05">
  <p:cSld name="Team Layout: 05">
    <p:spTree>
      <p:nvGrpSpPr>
        <p:cNvPr id="1" name="Shape 219"/>
        <p:cNvGrpSpPr/>
        <p:nvPr/>
      </p:nvGrpSpPr>
      <p:grpSpPr>
        <a:xfrm>
          <a:off x="0" y="0"/>
          <a:ext cx="0" cy="0"/>
          <a:chOff x="0" y="0"/>
          <a:chExt cx="0" cy="0"/>
        </a:xfrm>
      </p:grpSpPr>
      <p:sp>
        <p:nvSpPr>
          <p:cNvPr id="220" name="Google Shape;220;g13d88cdf413_0_511"/>
          <p:cNvSpPr>
            <a:spLocks noGrp="1"/>
          </p:cNvSpPr>
          <p:nvPr>
            <p:ph type="pic" idx="2"/>
          </p:nvPr>
        </p:nvSpPr>
        <p:spPr>
          <a:xfrm>
            <a:off x="3062767" y="4083909"/>
            <a:ext cx="6474600" cy="6474600"/>
          </a:xfrm>
          <a:prstGeom prst="diamond">
            <a:avLst/>
          </a:prstGeom>
          <a:solidFill>
            <a:srgbClr val="F2F2F2">
              <a:alpha val="49019"/>
            </a:srgbClr>
          </a:solidFill>
          <a:ln>
            <a:noFill/>
          </a:ln>
        </p:spPr>
      </p:sp>
      <p:sp>
        <p:nvSpPr>
          <p:cNvPr id="221" name="Google Shape;221;g13d88cdf413_0_511"/>
          <p:cNvSpPr txBox="1">
            <a:spLocks noGrp="1"/>
          </p:cNvSpPr>
          <p:nvPr>
            <p:ph type="title"/>
          </p:nvPr>
        </p:nvSpPr>
        <p:spPr>
          <a:xfrm>
            <a:off x="1676618" y="730335"/>
            <a:ext cx="21033900" cy="2651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300"/>
                                  </p:stCondLst>
                                  <p:childTnLst>
                                    <p:set>
                                      <p:cBhvr>
                                        <p:cTn id="6" dur="1" fill="hold">
                                          <p:stCondLst>
                                            <p:cond delay="0"/>
                                          </p:stCondLst>
                                        </p:cTn>
                                        <p:tgtEl>
                                          <p:spTgt spid="220"/>
                                        </p:tgtEl>
                                        <p:attrNameLst>
                                          <p:attrName>style.visibility</p:attrName>
                                        </p:attrNameLst>
                                      </p:cBhvr>
                                      <p:to>
                                        <p:strVal val="visible"/>
                                      </p:to>
                                    </p:set>
                                    <p:animEffect transition="in" filter="fade">
                                      <p:cBhvr>
                                        <p:cTn id="7" dur="500"/>
                                        <p:tgtEl>
                                          <p:spTgt spid="2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4 Picture Placeholder (Circle)">
  <p:cSld name="4 Picture Placeholder (Circle)">
    <p:spTree>
      <p:nvGrpSpPr>
        <p:cNvPr id="1" name="Shape 404"/>
        <p:cNvGrpSpPr/>
        <p:nvPr/>
      </p:nvGrpSpPr>
      <p:grpSpPr>
        <a:xfrm>
          <a:off x="0" y="0"/>
          <a:ext cx="0" cy="0"/>
          <a:chOff x="0" y="0"/>
          <a:chExt cx="0" cy="0"/>
        </a:xfrm>
      </p:grpSpPr>
      <p:sp>
        <p:nvSpPr>
          <p:cNvPr id="405" name="Google Shape;405;g13d88cdf413_0_696"/>
          <p:cNvSpPr>
            <a:spLocks noGrp="1"/>
          </p:cNvSpPr>
          <p:nvPr>
            <p:ph type="pic" idx="2"/>
          </p:nvPr>
        </p:nvSpPr>
        <p:spPr>
          <a:xfrm>
            <a:off x="3486604" y="4148346"/>
            <a:ext cx="3240300" cy="3240300"/>
          </a:xfrm>
          <a:prstGeom prst="ellipse">
            <a:avLst/>
          </a:prstGeom>
          <a:noFill/>
          <a:ln>
            <a:noFill/>
          </a:ln>
        </p:spPr>
      </p:sp>
      <p:sp>
        <p:nvSpPr>
          <p:cNvPr id="406" name="Google Shape;406;g13d88cdf413_0_696"/>
          <p:cNvSpPr>
            <a:spLocks noGrp="1"/>
          </p:cNvSpPr>
          <p:nvPr>
            <p:ph type="pic" idx="3"/>
          </p:nvPr>
        </p:nvSpPr>
        <p:spPr>
          <a:xfrm>
            <a:off x="9185866" y="4148346"/>
            <a:ext cx="3240300" cy="3240300"/>
          </a:xfrm>
          <a:prstGeom prst="ellipse">
            <a:avLst/>
          </a:prstGeom>
          <a:noFill/>
          <a:ln>
            <a:noFill/>
          </a:ln>
        </p:spPr>
      </p:sp>
      <p:sp>
        <p:nvSpPr>
          <p:cNvPr id="407" name="Google Shape;407;g13d88cdf413_0_696"/>
          <p:cNvSpPr>
            <a:spLocks noGrp="1"/>
          </p:cNvSpPr>
          <p:nvPr>
            <p:ph type="pic" idx="4"/>
          </p:nvPr>
        </p:nvSpPr>
        <p:spPr>
          <a:xfrm>
            <a:off x="18991212" y="4148346"/>
            <a:ext cx="3240300" cy="3240300"/>
          </a:xfrm>
          <a:prstGeom prst="ellipse">
            <a:avLst/>
          </a:prstGeom>
          <a:noFill/>
          <a:ln>
            <a:noFill/>
          </a:ln>
        </p:spPr>
      </p:sp>
      <p:sp>
        <p:nvSpPr>
          <p:cNvPr id="408" name="Google Shape;408;g13d88cdf413_0_696"/>
          <p:cNvSpPr>
            <a:spLocks noGrp="1"/>
          </p:cNvSpPr>
          <p:nvPr>
            <p:ph type="pic" idx="5"/>
          </p:nvPr>
        </p:nvSpPr>
        <p:spPr>
          <a:xfrm>
            <a:off x="14258702" y="4148346"/>
            <a:ext cx="3240300" cy="3240300"/>
          </a:xfrm>
          <a:prstGeom prst="ellipse">
            <a:avLst/>
          </a:prstGeom>
          <a:noFill/>
          <a:ln>
            <a:noFill/>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74_Blank">
  <p:cSld name="74_Blank">
    <p:spTree>
      <p:nvGrpSpPr>
        <p:cNvPr id="1" name="Shape 409"/>
        <p:cNvGrpSpPr/>
        <p:nvPr/>
      </p:nvGrpSpPr>
      <p:grpSpPr>
        <a:xfrm>
          <a:off x="0" y="0"/>
          <a:ext cx="0" cy="0"/>
          <a:chOff x="0" y="0"/>
          <a:chExt cx="0" cy="0"/>
        </a:xfrm>
      </p:grpSpPr>
      <p:sp>
        <p:nvSpPr>
          <p:cNvPr id="410" name="Google Shape;410;g13d88cdf413_0_701"/>
          <p:cNvSpPr>
            <a:spLocks noGrp="1"/>
          </p:cNvSpPr>
          <p:nvPr>
            <p:ph type="pic" idx="2"/>
          </p:nvPr>
        </p:nvSpPr>
        <p:spPr>
          <a:xfrm>
            <a:off x="1977888" y="4085577"/>
            <a:ext cx="3224400" cy="3224400"/>
          </a:xfrm>
          <a:prstGeom prst="ellipse">
            <a:avLst/>
          </a:prstGeom>
          <a:solidFill>
            <a:srgbClr val="E1E9EA">
              <a:alpha val="69019"/>
            </a:srgbClr>
          </a:solidFill>
          <a:ln>
            <a:noFill/>
          </a:ln>
        </p:spPr>
      </p:sp>
      <p:sp>
        <p:nvSpPr>
          <p:cNvPr id="411" name="Google Shape;411;g13d88cdf413_0_701"/>
          <p:cNvSpPr>
            <a:spLocks noGrp="1"/>
          </p:cNvSpPr>
          <p:nvPr>
            <p:ph type="pic" idx="3"/>
          </p:nvPr>
        </p:nvSpPr>
        <p:spPr>
          <a:xfrm>
            <a:off x="12934532" y="4085577"/>
            <a:ext cx="3224400" cy="3224400"/>
          </a:xfrm>
          <a:prstGeom prst="ellipse">
            <a:avLst/>
          </a:prstGeom>
          <a:solidFill>
            <a:srgbClr val="E1E9EA">
              <a:alpha val="69019"/>
            </a:srgbClr>
          </a:solidFill>
          <a:ln>
            <a:noFill/>
          </a:ln>
        </p:spPr>
      </p:sp>
      <p:sp>
        <p:nvSpPr>
          <p:cNvPr id="412" name="Google Shape;412;g13d88cdf413_0_701"/>
          <p:cNvSpPr>
            <a:spLocks noGrp="1"/>
          </p:cNvSpPr>
          <p:nvPr>
            <p:ph type="pic" idx="4"/>
          </p:nvPr>
        </p:nvSpPr>
        <p:spPr>
          <a:xfrm>
            <a:off x="1977888" y="8389269"/>
            <a:ext cx="3224400" cy="3224400"/>
          </a:xfrm>
          <a:prstGeom prst="ellipse">
            <a:avLst/>
          </a:prstGeom>
          <a:solidFill>
            <a:srgbClr val="E1E9EA">
              <a:alpha val="69019"/>
            </a:srgbClr>
          </a:solidFill>
          <a:ln>
            <a:noFill/>
          </a:ln>
        </p:spPr>
      </p:sp>
      <p:sp>
        <p:nvSpPr>
          <p:cNvPr id="413" name="Google Shape;413;g13d88cdf413_0_701"/>
          <p:cNvSpPr>
            <a:spLocks noGrp="1"/>
          </p:cNvSpPr>
          <p:nvPr>
            <p:ph type="pic" idx="5"/>
          </p:nvPr>
        </p:nvSpPr>
        <p:spPr>
          <a:xfrm>
            <a:off x="12934532" y="8389269"/>
            <a:ext cx="3224400" cy="3224400"/>
          </a:xfrm>
          <a:prstGeom prst="ellipse">
            <a:avLst/>
          </a:prstGeom>
          <a:solidFill>
            <a:srgbClr val="E1E9EA">
              <a:alpha val="69019"/>
            </a:srgbClr>
          </a:solidFill>
          <a:ln>
            <a:no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Left_Blank">
  <p:cSld name="Left_Blank">
    <p:spTree>
      <p:nvGrpSpPr>
        <p:cNvPr id="1" name="Shape 414"/>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31_Blank">
  <p:cSld name="31_Blank">
    <p:spTree>
      <p:nvGrpSpPr>
        <p:cNvPr id="1" name="Shape 415"/>
        <p:cNvGrpSpPr/>
        <p:nvPr/>
      </p:nvGrpSpPr>
      <p:grpSpPr>
        <a:xfrm>
          <a:off x="0" y="0"/>
          <a:ext cx="0" cy="0"/>
          <a:chOff x="0" y="0"/>
          <a:chExt cx="0" cy="0"/>
        </a:xfrm>
      </p:grpSpPr>
      <p:sp>
        <p:nvSpPr>
          <p:cNvPr id="416" name="Google Shape;416;g13d88cdf413_0_707"/>
          <p:cNvSpPr>
            <a:spLocks noGrp="1"/>
          </p:cNvSpPr>
          <p:nvPr>
            <p:ph type="pic" idx="2"/>
          </p:nvPr>
        </p:nvSpPr>
        <p:spPr>
          <a:xfrm>
            <a:off x="2295966" y="4085028"/>
            <a:ext cx="4523400" cy="5932200"/>
          </a:xfrm>
          <a:prstGeom prst="rect">
            <a:avLst/>
          </a:prstGeom>
          <a:solidFill>
            <a:srgbClr val="E1E9EA">
              <a:alpha val="69019"/>
            </a:srgbClr>
          </a:solidFill>
          <a:ln>
            <a:noFill/>
          </a:ln>
        </p:spPr>
      </p:sp>
      <p:sp>
        <p:nvSpPr>
          <p:cNvPr id="417" name="Google Shape;417;g13d88cdf413_0_707"/>
          <p:cNvSpPr>
            <a:spLocks noGrp="1"/>
          </p:cNvSpPr>
          <p:nvPr>
            <p:ph type="pic" idx="3"/>
          </p:nvPr>
        </p:nvSpPr>
        <p:spPr>
          <a:xfrm>
            <a:off x="7386583" y="4085028"/>
            <a:ext cx="4523400" cy="5932200"/>
          </a:xfrm>
          <a:prstGeom prst="rect">
            <a:avLst/>
          </a:prstGeom>
          <a:solidFill>
            <a:srgbClr val="E1E9EA">
              <a:alpha val="69019"/>
            </a:srgbClr>
          </a:solidFill>
          <a:ln>
            <a:noFill/>
          </a:ln>
        </p:spPr>
      </p:sp>
      <p:sp>
        <p:nvSpPr>
          <p:cNvPr id="418" name="Google Shape;418;g13d88cdf413_0_707"/>
          <p:cNvSpPr>
            <a:spLocks noGrp="1"/>
          </p:cNvSpPr>
          <p:nvPr>
            <p:ph type="pic" idx="4"/>
          </p:nvPr>
        </p:nvSpPr>
        <p:spPr>
          <a:xfrm>
            <a:off x="12477193" y="4085028"/>
            <a:ext cx="4523400" cy="5932200"/>
          </a:xfrm>
          <a:prstGeom prst="rect">
            <a:avLst/>
          </a:prstGeom>
          <a:solidFill>
            <a:srgbClr val="E1E9EA">
              <a:alpha val="69019"/>
            </a:srgbClr>
          </a:solidFill>
          <a:ln>
            <a:noFill/>
          </a:ln>
        </p:spPr>
      </p:sp>
      <p:sp>
        <p:nvSpPr>
          <p:cNvPr id="419" name="Google Shape;419;g13d88cdf413_0_707"/>
          <p:cNvSpPr>
            <a:spLocks noGrp="1"/>
          </p:cNvSpPr>
          <p:nvPr>
            <p:ph type="pic" idx="5"/>
          </p:nvPr>
        </p:nvSpPr>
        <p:spPr>
          <a:xfrm>
            <a:off x="17567792" y="4085028"/>
            <a:ext cx="4523400" cy="5932200"/>
          </a:xfrm>
          <a:prstGeom prst="rect">
            <a:avLst/>
          </a:prstGeom>
          <a:solidFill>
            <a:srgbClr val="E1E9EA">
              <a:alpha val="69019"/>
            </a:srgbClr>
          </a:solidFill>
          <a:ln>
            <a:noFill/>
          </a:ln>
        </p:spPr>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0_Blank">
  <p:cSld name="30_Blank">
    <p:spTree>
      <p:nvGrpSpPr>
        <p:cNvPr id="1" name="Shape 420"/>
        <p:cNvGrpSpPr/>
        <p:nvPr/>
      </p:nvGrpSpPr>
      <p:grpSpPr>
        <a:xfrm>
          <a:off x="0" y="0"/>
          <a:ext cx="0" cy="0"/>
          <a:chOff x="0" y="0"/>
          <a:chExt cx="0" cy="0"/>
        </a:xfrm>
      </p:grpSpPr>
      <p:sp>
        <p:nvSpPr>
          <p:cNvPr id="421" name="Google Shape;421;g13d88cdf413_0_712"/>
          <p:cNvSpPr>
            <a:spLocks noGrp="1"/>
          </p:cNvSpPr>
          <p:nvPr>
            <p:ph type="pic" idx="2"/>
          </p:nvPr>
        </p:nvSpPr>
        <p:spPr>
          <a:xfrm>
            <a:off x="1854799" y="4057378"/>
            <a:ext cx="3517500" cy="3757200"/>
          </a:xfrm>
          <a:prstGeom prst="rect">
            <a:avLst/>
          </a:prstGeom>
          <a:solidFill>
            <a:srgbClr val="E1E9EA">
              <a:alpha val="69019"/>
            </a:srgbClr>
          </a:solidFill>
          <a:ln>
            <a:noFill/>
          </a:ln>
        </p:spPr>
      </p:sp>
      <p:sp>
        <p:nvSpPr>
          <p:cNvPr id="422" name="Google Shape;422;g13d88cdf413_0_712"/>
          <p:cNvSpPr>
            <a:spLocks noGrp="1"/>
          </p:cNvSpPr>
          <p:nvPr>
            <p:ph type="pic" idx="3"/>
          </p:nvPr>
        </p:nvSpPr>
        <p:spPr>
          <a:xfrm>
            <a:off x="12370979" y="4057378"/>
            <a:ext cx="3517500" cy="3757200"/>
          </a:xfrm>
          <a:prstGeom prst="rect">
            <a:avLst/>
          </a:prstGeom>
          <a:solidFill>
            <a:srgbClr val="E1E9EA">
              <a:alpha val="69019"/>
            </a:srgbClr>
          </a:solidFill>
          <a:ln>
            <a:noFill/>
          </a:ln>
        </p:spPr>
      </p:sp>
      <p:sp>
        <p:nvSpPr>
          <p:cNvPr id="423" name="Google Shape;423;g13d88cdf413_0_712"/>
          <p:cNvSpPr>
            <a:spLocks noGrp="1"/>
          </p:cNvSpPr>
          <p:nvPr>
            <p:ph type="pic" idx="4"/>
          </p:nvPr>
        </p:nvSpPr>
        <p:spPr>
          <a:xfrm>
            <a:off x="8533119" y="8144091"/>
            <a:ext cx="3517500" cy="3757200"/>
          </a:xfrm>
          <a:prstGeom prst="rect">
            <a:avLst/>
          </a:prstGeom>
          <a:solidFill>
            <a:srgbClr val="E1E9EA">
              <a:alpha val="69019"/>
            </a:srgbClr>
          </a:solidFill>
          <a:ln>
            <a:noFill/>
          </a:ln>
        </p:spPr>
      </p:sp>
      <p:sp>
        <p:nvSpPr>
          <p:cNvPr id="424" name="Google Shape;424;g13d88cdf413_0_712"/>
          <p:cNvSpPr>
            <a:spLocks noGrp="1"/>
          </p:cNvSpPr>
          <p:nvPr>
            <p:ph type="pic" idx="5"/>
          </p:nvPr>
        </p:nvSpPr>
        <p:spPr>
          <a:xfrm>
            <a:off x="19049300" y="8144091"/>
            <a:ext cx="3517500" cy="3757200"/>
          </a:xfrm>
          <a:prstGeom prst="rect">
            <a:avLst/>
          </a:prstGeom>
          <a:solidFill>
            <a:srgbClr val="E1E9EA">
              <a:alpha val="69019"/>
            </a:srgbClr>
          </a:solidFill>
          <a:ln>
            <a:noFill/>
          </a:ln>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67_Blank">
  <p:cSld name="67_Blank">
    <p:spTree>
      <p:nvGrpSpPr>
        <p:cNvPr id="1" name="Shape 425"/>
        <p:cNvGrpSpPr/>
        <p:nvPr/>
      </p:nvGrpSpPr>
      <p:grpSpPr>
        <a:xfrm>
          <a:off x="0" y="0"/>
          <a:ext cx="0" cy="0"/>
          <a:chOff x="0" y="0"/>
          <a:chExt cx="0" cy="0"/>
        </a:xfrm>
      </p:grpSpPr>
      <p:sp>
        <p:nvSpPr>
          <p:cNvPr id="426" name="Google Shape;426;g13d88cdf413_0_717"/>
          <p:cNvSpPr>
            <a:spLocks noGrp="1"/>
          </p:cNvSpPr>
          <p:nvPr>
            <p:ph type="pic" idx="2"/>
          </p:nvPr>
        </p:nvSpPr>
        <p:spPr>
          <a:xfrm>
            <a:off x="2579399" y="3562996"/>
            <a:ext cx="3245100" cy="3245100"/>
          </a:xfrm>
          <a:prstGeom prst="ellipse">
            <a:avLst/>
          </a:prstGeom>
          <a:solidFill>
            <a:srgbClr val="E1E9EA">
              <a:alpha val="69019"/>
            </a:srgbClr>
          </a:solidFill>
          <a:ln>
            <a:noFill/>
          </a:ln>
        </p:spPr>
      </p:sp>
      <p:sp>
        <p:nvSpPr>
          <p:cNvPr id="427" name="Google Shape;427;g13d88cdf413_0_717"/>
          <p:cNvSpPr>
            <a:spLocks noGrp="1"/>
          </p:cNvSpPr>
          <p:nvPr>
            <p:ph type="pic" idx="3"/>
          </p:nvPr>
        </p:nvSpPr>
        <p:spPr>
          <a:xfrm>
            <a:off x="7907080" y="3562996"/>
            <a:ext cx="3245100" cy="3245100"/>
          </a:xfrm>
          <a:prstGeom prst="ellipse">
            <a:avLst/>
          </a:prstGeom>
          <a:solidFill>
            <a:srgbClr val="E1E9EA">
              <a:alpha val="69019"/>
            </a:srgbClr>
          </a:solidFill>
          <a:ln>
            <a:noFill/>
          </a:ln>
        </p:spPr>
      </p:sp>
      <p:sp>
        <p:nvSpPr>
          <p:cNvPr id="428" name="Google Shape;428;g13d88cdf413_0_717"/>
          <p:cNvSpPr>
            <a:spLocks noGrp="1"/>
          </p:cNvSpPr>
          <p:nvPr>
            <p:ph type="pic" idx="4"/>
          </p:nvPr>
        </p:nvSpPr>
        <p:spPr>
          <a:xfrm>
            <a:off x="13234762" y="3562996"/>
            <a:ext cx="3245100" cy="3245100"/>
          </a:xfrm>
          <a:prstGeom prst="ellipse">
            <a:avLst/>
          </a:prstGeom>
          <a:solidFill>
            <a:srgbClr val="E1E9EA">
              <a:alpha val="69019"/>
            </a:srgbClr>
          </a:solidFill>
          <a:ln>
            <a:noFill/>
          </a:ln>
        </p:spPr>
      </p:sp>
      <p:sp>
        <p:nvSpPr>
          <p:cNvPr id="429" name="Google Shape;429;g13d88cdf413_0_717"/>
          <p:cNvSpPr>
            <a:spLocks noGrp="1"/>
          </p:cNvSpPr>
          <p:nvPr>
            <p:ph type="pic" idx="5"/>
          </p:nvPr>
        </p:nvSpPr>
        <p:spPr>
          <a:xfrm>
            <a:off x="18562442" y="3562996"/>
            <a:ext cx="3245100" cy="3245100"/>
          </a:xfrm>
          <a:prstGeom prst="ellipse">
            <a:avLst/>
          </a:prstGeom>
          <a:solidFill>
            <a:srgbClr val="E1E9EA">
              <a:alpha val="69019"/>
            </a:srgbClr>
          </a:solidFill>
          <a:ln>
            <a:noFill/>
          </a:ln>
        </p:spPr>
      </p:sp>
      <p:sp>
        <p:nvSpPr>
          <p:cNvPr id="430" name="Google Shape;430;g13d88cdf413_0_717"/>
          <p:cNvSpPr>
            <a:spLocks noGrp="1"/>
          </p:cNvSpPr>
          <p:nvPr>
            <p:ph type="pic" idx="6"/>
          </p:nvPr>
        </p:nvSpPr>
        <p:spPr>
          <a:xfrm>
            <a:off x="2579399" y="7972610"/>
            <a:ext cx="3245100" cy="3245100"/>
          </a:xfrm>
          <a:prstGeom prst="ellipse">
            <a:avLst/>
          </a:prstGeom>
          <a:solidFill>
            <a:srgbClr val="E1E9EA">
              <a:alpha val="69019"/>
            </a:srgbClr>
          </a:solidFill>
          <a:ln>
            <a:noFill/>
          </a:ln>
        </p:spPr>
      </p:sp>
      <p:sp>
        <p:nvSpPr>
          <p:cNvPr id="431" name="Google Shape;431;g13d88cdf413_0_717"/>
          <p:cNvSpPr>
            <a:spLocks noGrp="1"/>
          </p:cNvSpPr>
          <p:nvPr>
            <p:ph type="pic" idx="7"/>
          </p:nvPr>
        </p:nvSpPr>
        <p:spPr>
          <a:xfrm>
            <a:off x="7907080" y="7972610"/>
            <a:ext cx="3245100" cy="3245100"/>
          </a:xfrm>
          <a:prstGeom prst="ellipse">
            <a:avLst/>
          </a:prstGeom>
          <a:solidFill>
            <a:srgbClr val="E1E9EA">
              <a:alpha val="69019"/>
            </a:srgbClr>
          </a:solidFill>
          <a:ln>
            <a:noFill/>
          </a:ln>
        </p:spPr>
      </p:sp>
      <p:sp>
        <p:nvSpPr>
          <p:cNvPr id="432" name="Google Shape;432;g13d88cdf413_0_717"/>
          <p:cNvSpPr>
            <a:spLocks noGrp="1"/>
          </p:cNvSpPr>
          <p:nvPr>
            <p:ph type="pic" idx="8"/>
          </p:nvPr>
        </p:nvSpPr>
        <p:spPr>
          <a:xfrm>
            <a:off x="13234762" y="7972610"/>
            <a:ext cx="3245100" cy="3245100"/>
          </a:xfrm>
          <a:prstGeom prst="ellipse">
            <a:avLst/>
          </a:prstGeom>
          <a:solidFill>
            <a:srgbClr val="E1E9EA">
              <a:alpha val="69019"/>
            </a:srgbClr>
          </a:solidFill>
          <a:ln>
            <a:noFill/>
          </a:ln>
        </p:spPr>
      </p:sp>
      <p:sp>
        <p:nvSpPr>
          <p:cNvPr id="433" name="Google Shape;433;g13d88cdf413_0_717"/>
          <p:cNvSpPr>
            <a:spLocks noGrp="1"/>
          </p:cNvSpPr>
          <p:nvPr>
            <p:ph type="pic" idx="9"/>
          </p:nvPr>
        </p:nvSpPr>
        <p:spPr>
          <a:xfrm>
            <a:off x="18562442" y="7972610"/>
            <a:ext cx="3245100" cy="3245100"/>
          </a:xfrm>
          <a:prstGeom prst="ellipse">
            <a:avLst/>
          </a:prstGeom>
          <a:solidFill>
            <a:srgbClr val="E1E9EA">
              <a:alpha val="69019"/>
            </a:srgbClr>
          </a:solidFill>
          <a:ln>
            <a:no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73_Blank">
  <p:cSld name="73_Blank">
    <p:spTree>
      <p:nvGrpSpPr>
        <p:cNvPr id="1" name="Shape 434"/>
        <p:cNvGrpSpPr/>
        <p:nvPr/>
      </p:nvGrpSpPr>
      <p:grpSpPr>
        <a:xfrm>
          <a:off x="0" y="0"/>
          <a:ext cx="0" cy="0"/>
          <a:chOff x="0" y="0"/>
          <a:chExt cx="0" cy="0"/>
        </a:xfrm>
      </p:grpSpPr>
      <p:sp>
        <p:nvSpPr>
          <p:cNvPr id="435" name="Google Shape;435;g13d88cdf413_0_726"/>
          <p:cNvSpPr>
            <a:spLocks noGrp="1"/>
          </p:cNvSpPr>
          <p:nvPr>
            <p:ph type="pic" idx="2"/>
          </p:nvPr>
        </p:nvSpPr>
        <p:spPr>
          <a:xfrm>
            <a:off x="2011097" y="3798158"/>
            <a:ext cx="5009100" cy="8135700"/>
          </a:xfrm>
          <a:prstGeom prst="rect">
            <a:avLst/>
          </a:prstGeom>
          <a:solidFill>
            <a:srgbClr val="E1E9EA">
              <a:alpha val="69019"/>
            </a:srgbClr>
          </a:solidFill>
          <a:ln>
            <a:noFill/>
          </a:ln>
        </p:spPr>
      </p:sp>
      <p:sp>
        <p:nvSpPr>
          <p:cNvPr id="436" name="Google Shape;436;g13d88cdf413_0_726"/>
          <p:cNvSpPr>
            <a:spLocks noGrp="1"/>
          </p:cNvSpPr>
          <p:nvPr>
            <p:ph type="pic" idx="3"/>
          </p:nvPr>
        </p:nvSpPr>
        <p:spPr>
          <a:xfrm>
            <a:off x="12248336" y="3798158"/>
            <a:ext cx="5009100" cy="8135700"/>
          </a:xfrm>
          <a:prstGeom prst="rect">
            <a:avLst/>
          </a:prstGeom>
          <a:solidFill>
            <a:srgbClr val="E1E9EA">
              <a:alpha val="69019"/>
            </a:srgbClr>
          </a:solidFill>
          <a:ln>
            <a:noFill/>
          </a:ln>
        </p:spPr>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71_Blank">
  <p:cSld name="71_Blank">
    <p:spTree>
      <p:nvGrpSpPr>
        <p:cNvPr id="1" name="Shape 437"/>
        <p:cNvGrpSpPr/>
        <p:nvPr/>
      </p:nvGrpSpPr>
      <p:grpSpPr>
        <a:xfrm>
          <a:off x="0" y="0"/>
          <a:ext cx="0" cy="0"/>
          <a:chOff x="0" y="0"/>
          <a:chExt cx="0" cy="0"/>
        </a:xfrm>
      </p:grpSpPr>
      <p:sp>
        <p:nvSpPr>
          <p:cNvPr id="438" name="Google Shape;438;g13d88cdf413_0_729"/>
          <p:cNvSpPr>
            <a:spLocks noGrp="1"/>
          </p:cNvSpPr>
          <p:nvPr>
            <p:ph type="pic" idx="2"/>
          </p:nvPr>
        </p:nvSpPr>
        <p:spPr>
          <a:xfrm>
            <a:off x="2654765" y="4085024"/>
            <a:ext cx="5643300" cy="5643300"/>
          </a:xfrm>
          <a:prstGeom prst="rect">
            <a:avLst/>
          </a:prstGeom>
          <a:solidFill>
            <a:srgbClr val="E1E9EA">
              <a:alpha val="69019"/>
            </a:srgbClr>
          </a:solidFill>
          <a:ln>
            <a:noFill/>
          </a:ln>
        </p:spPr>
      </p:sp>
      <p:sp>
        <p:nvSpPr>
          <p:cNvPr id="439" name="Google Shape;439;g13d88cdf413_0_729"/>
          <p:cNvSpPr>
            <a:spLocks noGrp="1"/>
          </p:cNvSpPr>
          <p:nvPr>
            <p:ph type="pic" idx="3"/>
          </p:nvPr>
        </p:nvSpPr>
        <p:spPr>
          <a:xfrm>
            <a:off x="9371821" y="4085024"/>
            <a:ext cx="5643300" cy="5643300"/>
          </a:xfrm>
          <a:prstGeom prst="rect">
            <a:avLst/>
          </a:prstGeom>
          <a:solidFill>
            <a:srgbClr val="E1E9EA">
              <a:alpha val="69019"/>
            </a:srgbClr>
          </a:solidFill>
          <a:ln>
            <a:noFill/>
          </a:ln>
        </p:spPr>
      </p:sp>
      <p:sp>
        <p:nvSpPr>
          <p:cNvPr id="440" name="Google Shape;440;g13d88cdf413_0_729"/>
          <p:cNvSpPr>
            <a:spLocks noGrp="1"/>
          </p:cNvSpPr>
          <p:nvPr>
            <p:ph type="pic" idx="4"/>
          </p:nvPr>
        </p:nvSpPr>
        <p:spPr>
          <a:xfrm>
            <a:off x="16088878" y="4085024"/>
            <a:ext cx="5643300" cy="5643300"/>
          </a:xfrm>
          <a:prstGeom prst="rect">
            <a:avLst/>
          </a:prstGeom>
          <a:solidFill>
            <a:srgbClr val="E1E9EA">
              <a:alpha val="69019"/>
            </a:srgbClr>
          </a:solidFill>
          <a:ln>
            <a:noFill/>
          </a:ln>
        </p:spPr>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72_Blank">
  <p:cSld name="72_Blank">
    <p:spTree>
      <p:nvGrpSpPr>
        <p:cNvPr id="1" name="Shape 441"/>
        <p:cNvGrpSpPr/>
        <p:nvPr/>
      </p:nvGrpSpPr>
      <p:grpSpPr>
        <a:xfrm>
          <a:off x="0" y="0"/>
          <a:ext cx="0" cy="0"/>
          <a:chOff x="0" y="0"/>
          <a:chExt cx="0" cy="0"/>
        </a:xfrm>
      </p:grpSpPr>
      <p:sp>
        <p:nvSpPr>
          <p:cNvPr id="442" name="Google Shape;442;g13d88cdf413_0_733"/>
          <p:cNvSpPr>
            <a:spLocks noGrp="1"/>
          </p:cNvSpPr>
          <p:nvPr>
            <p:ph type="pic" idx="2"/>
          </p:nvPr>
        </p:nvSpPr>
        <p:spPr>
          <a:xfrm>
            <a:off x="1575352" y="4085028"/>
            <a:ext cx="4852800" cy="5060100"/>
          </a:xfrm>
          <a:prstGeom prst="rect">
            <a:avLst/>
          </a:prstGeom>
          <a:solidFill>
            <a:srgbClr val="E1E9EA">
              <a:alpha val="69019"/>
            </a:srgbClr>
          </a:solidFill>
          <a:ln>
            <a:noFill/>
          </a:ln>
        </p:spPr>
      </p:sp>
      <p:sp>
        <p:nvSpPr>
          <p:cNvPr id="443" name="Google Shape;443;g13d88cdf413_0_733"/>
          <p:cNvSpPr>
            <a:spLocks noGrp="1"/>
          </p:cNvSpPr>
          <p:nvPr>
            <p:ph type="pic" idx="3"/>
          </p:nvPr>
        </p:nvSpPr>
        <p:spPr>
          <a:xfrm>
            <a:off x="7036581" y="4085028"/>
            <a:ext cx="4852800" cy="5060100"/>
          </a:xfrm>
          <a:prstGeom prst="rect">
            <a:avLst/>
          </a:prstGeom>
          <a:solidFill>
            <a:srgbClr val="E1E9EA">
              <a:alpha val="69019"/>
            </a:srgbClr>
          </a:solidFill>
          <a:ln>
            <a:noFill/>
          </a:ln>
        </p:spPr>
      </p:sp>
      <p:sp>
        <p:nvSpPr>
          <p:cNvPr id="444" name="Google Shape;444;g13d88cdf413_0_733"/>
          <p:cNvSpPr>
            <a:spLocks noGrp="1"/>
          </p:cNvSpPr>
          <p:nvPr>
            <p:ph type="pic" idx="4"/>
          </p:nvPr>
        </p:nvSpPr>
        <p:spPr>
          <a:xfrm>
            <a:off x="12497848" y="4085028"/>
            <a:ext cx="4852800" cy="5060100"/>
          </a:xfrm>
          <a:prstGeom prst="rect">
            <a:avLst/>
          </a:prstGeom>
          <a:solidFill>
            <a:srgbClr val="E1E9EA">
              <a:alpha val="69019"/>
            </a:srgbClr>
          </a:solidFill>
          <a:ln>
            <a:noFill/>
          </a:ln>
        </p:spPr>
      </p:sp>
      <p:sp>
        <p:nvSpPr>
          <p:cNvPr id="445" name="Google Shape;445;g13d88cdf413_0_733"/>
          <p:cNvSpPr>
            <a:spLocks noGrp="1"/>
          </p:cNvSpPr>
          <p:nvPr>
            <p:ph type="pic" idx="5"/>
          </p:nvPr>
        </p:nvSpPr>
        <p:spPr>
          <a:xfrm>
            <a:off x="17959077" y="4085028"/>
            <a:ext cx="4852800" cy="5060100"/>
          </a:xfrm>
          <a:prstGeom prst="rect">
            <a:avLst/>
          </a:prstGeom>
          <a:solidFill>
            <a:srgbClr val="E1E9EA">
              <a:alpha val="69019"/>
            </a:srgbClr>
          </a:solidFill>
          <a:ln>
            <a:noFill/>
          </a:ln>
        </p:spPr>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69_Blank">
  <p:cSld name="69_Blank">
    <p:spTree>
      <p:nvGrpSpPr>
        <p:cNvPr id="1" name="Shape 446"/>
        <p:cNvGrpSpPr/>
        <p:nvPr/>
      </p:nvGrpSpPr>
      <p:grpSpPr>
        <a:xfrm>
          <a:off x="0" y="0"/>
          <a:ext cx="0" cy="0"/>
          <a:chOff x="0" y="0"/>
          <a:chExt cx="0" cy="0"/>
        </a:xfrm>
      </p:grpSpPr>
      <p:sp>
        <p:nvSpPr>
          <p:cNvPr id="447" name="Google Shape;447;g13d88cdf413_0_738"/>
          <p:cNvSpPr>
            <a:spLocks noGrp="1"/>
          </p:cNvSpPr>
          <p:nvPr>
            <p:ph type="pic" idx="2"/>
          </p:nvPr>
        </p:nvSpPr>
        <p:spPr>
          <a:xfrm>
            <a:off x="2188999" y="2620493"/>
            <a:ext cx="4238400" cy="4238400"/>
          </a:xfrm>
          <a:prstGeom prst="ellipse">
            <a:avLst/>
          </a:prstGeom>
          <a:solidFill>
            <a:srgbClr val="E1E9EA">
              <a:alpha val="69019"/>
            </a:srgbClr>
          </a:solidFill>
          <a:ln>
            <a:no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hoto Layout: 02">
  <p:cSld name="Photo Layout: 02">
    <p:spTree>
      <p:nvGrpSpPr>
        <p:cNvPr id="1" name="Shape 222"/>
        <p:cNvGrpSpPr/>
        <p:nvPr/>
      </p:nvGrpSpPr>
      <p:grpSpPr>
        <a:xfrm>
          <a:off x="0" y="0"/>
          <a:ext cx="0" cy="0"/>
          <a:chOff x="0" y="0"/>
          <a:chExt cx="0" cy="0"/>
        </a:xfrm>
      </p:grpSpPr>
      <p:sp>
        <p:nvSpPr>
          <p:cNvPr id="223" name="Google Shape;223;g13d88cdf413_0_514"/>
          <p:cNvSpPr>
            <a:spLocks noGrp="1"/>
          </p:cNvSpPr>
          <p:nvPr>
            <p:ph type="pic" idx="2"/>
          </p:nvPr>
        </p:nvSpPr>
        <p:spPr>
          <a:xfrm>
            <a:off x="3428264" y="3042405"/>
            <a:ext cx="5578500" cy="5578500"/>
          </a:xfrm>
          <a:prstGeom prst="diamond">
            <a:avLst/>
          </a:prstGeom>
          <a:solidFill>
            <a:srgbClr val="F2F2F2">
              <a:alpha val="49019"/>
            </a:srgbClr>
          </a:solidFill>
          <a:ln>
            <a:noFill/>
          </a:ln>
        </p:spPr>
      </p:sp>
      <p:sp>
        <p:nvSpPr>
          <p:cNvPr id="224" name="Google Shape;224;g13d88cdf413_0_514"/>
          <p:cNvSpPr>
            <a:spLocks noGrp="1"/>
          </p:cNvSpPr>
          <p:nvPr>
            <p:ph type="pic" idx="3"/>
          </p:nvPr>
        </p:nvSpPr>
        <p:spPr>
          <a:xfrm>
            <a:off x="8992273" y="2640023"/>
            <a:ext cx="6383100" cy="6383100"/>
          </a:xfrm>
          <a:prstGeom prst="diamond">
            <a:avLst/>
          </a:prstGeom>
          <a:solidFill>
            <a:srgbClr val="F2F2F2">
              <a:alpha val="49019"/>
            </a:srgbClr>
          </a:solidFill>
          <a:ln>
            <a:noFill/>
          </a:ln>
        </p:spPr>
      </p:sp>
      <p:sp>
        <p:nvSpPr>
          <p:cNvPr id="225" name="Google Shape;225;g13d88cdf413_0_514"/>
          <p:cNvSpPr>
            <a:spLocks noGrp="1"/>
          </p:cNvSpPr>
          <p:nvPr>
            <p:ph type="pic" idx="4"/>
          </p:nvPr>
        </p:nvSpPr>
        <p:spPr>
          <a:xfrm>
            <a:off x="15372057" y="3071519"/>
            <a:ext cx="5523600" cy="5523600"/>
          </a:xfrm>
          <a:prstGeom prst="diamond">
            <a:avLst/>
          </a:prstGeom>
          <a:solidFill>
            <a:srgbClr val="F2F2F2">
              <a:alpha val="49019"/>
            </a:srgbClr>
          </a:solidFill>
          <a:ln>
            <a:noFill/>
          </a:ln>
        </p:spPr>
      </p:sp>
      <p:sp>
        <p:nvSpPr>
          <p:cNvPr id="226" name="Google Shape;226;g13d88cdf413_0_514"/>
          <p:cNvSpPr txBox="1">
            <a:spLocks noGrp="1"/>
          </p:cNvSpPr>
          <p:nvPr>
            <p:ph type="title"/>
          </p:nvPr>
        </p:nvSpPr>
        <p:spPr>
          <a:xfrm>
            <a:off x="1676618" y="730335"/>
            <a:ext cx="21033900" cy="2651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500"/>
                                  </p:stCondLst>
                                  <p:childTnLst>
                                    <p:set>
                                      <p:cBhvr>
                                        <p:cTn id="6" dur="1" fill="hold">
                                          <p:stCondLst>
                                            <p:cond delay="0"/>
                                          </p:stCondLst>
                                        </p:cTn>
                                        <p:tgtEl>
                                          <p:spTgt spid="223"/>
                                        </p:tgtEl>
                                        <p:attrNameLst>
                                          <p:attrName>style.visibility</p:attrName>
                                        </p:attrNameLst>
                                      </p:cBhvr>
                                      <p:to>
                                        <p:strVal val="visible"/>
                                      </p:to>
                                    </p:set>
                                    <p:animEffect transition="in" filter="fade">
                                      <p:cBhvr>
                                        <p:cTn id="7" dur="250"/>
                                        <p:tgtEl>
                                          <p:spTgt spid="223"/>
                                        </p:tgtEl>
                                      </p:cBhvr>
                                    </p:animEffect>
                                  </p:childTnLst>
                                </p:cTn>
                              </p:par>
                              <p:par>
                                <p:cTn id="8" presetID="10" presetClass="entr" presetSubtype="0" fill="hold" nodeType="withEffect">
                                  <p:stCondLst>
                                    <p:cond delay="1000"/>
                                  </p:stCondLst>
                                  <p:childTnLst>
                                    <p:set>
                                      <p:cBhvr>
                                        <p:cTn id="9" dur="1" fill="hold">
                                          <p:stCondLst>
                                            <p:cond delay="0"/>
                                          </p:stCondLst>
                                        </p:cTn>
                                        <p:tgtEl>
                                          <p:spTgt spid="224"/>
                                        </p:tgtEl>
                                        <p:attrNameLst>
                                          <p:attrName>style.visibility</p:attrName>
                                        </p:attrNameLst>
                                      </p:cBhvr>
                                      <p:to>
                                        <p:strVal val="visible"/>
                                      </p:to>
                                    </p:set>
                                    <p:animEffect transition="in" filter="fade">
                                      <p:cBhvr>
                                        <p:cTn id="10" dur="250"/>
                                        <p:tgtEl>
                                          <p:spTgt spid="224"/>
                                        </p:tgtEl>
                                      </p:cBhvr>
                                    </p:animEffect>
                                  </p:childTnLst>
                                </p:cTn>
                              </p:par>
                              <p:par>
                                <p:cTn id="11" presetID="10" presetClass="entr" presetSubtype="0" fill="hold" nodeType="withEffect">
                                  <p:stCondLst>
                                    <p:cond delay="1250"/>
                                  </p:stCondLst>
                                  <p:childTnLst>
                                    <p:set>
                                      <p:cBhvr>
                                        <p:cTn id="12" dur="1" fill="hold">
                                          <p:stCondLst>
                                            <p:cond delay="0"/>
                                          </p:stCondLst>
                                        </p:cTn>
                                        <p:tgtEl>
                                          <p:spTgt spid="225"/>
                                        </p:tgtEl>
                                        <p:attrNameLst>
                                          <p:attrName>style.visibility</p:attrName>
                                        </p:attrNameLst>
                                      </p:cBhvr>
                                      <p:to>
                                        <p:strVal val="visible"/>
                                      </p:to>
                                    </p:set>
                                    <p:animEffect transition="in" filter="fade">
                                      <p:cBhvr>
                                        <p:cTn id="13" dur="250"/>
                                        <p:tgtEl>
                                          <p:spTgt spid="2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70_Blank">
  <p:cSld name="70_Blank">
    <p:spTree>
      <p:nvGrpSpPr>
        <p:cNvPr id="1" name="Shape 448"/>
        <p:cNvGrpSpPr/>
        <p:nvPr/>
      </p:nvGrpSpPr>
      <p:grpSpPr>
        <a:xfrm>
          <a:off x="0" y="0"/>
          <a:ext cx="0" cy="0"/>
          <a:chOff x="0" y="0"/>
          <a:chExt cx="0" cy="0"/>
        </a:xfrm>
      </p:grpSpPr>
      <p:sp>
        <p:nvSpPr>
          <p:cNvPr id="449" name="Google Shape;449;g13d88cdf413_0_740"/>
          <p:cNvSpPr>
            <a:spLocks noGrp="1"/>
          </p:cNvSpPr>
          <p:nvPr>
            <p:ph type="pic" idx="2"/>
          </p:nvPr>
        </p:nvSpPr>
        <p:spPr>
          <a:xfrm>
            <a:off x="2035421" y="3125534"/>
            <a:ext cx="5933700" cy="7466700"/>
          </a:xfrm>
          <a:prstGeom prst="rect">
            <a:avLst/>
          </a:prstGeom>
          <a:solidFill>
            <a:srgbClr val="E1E9EA">
              <a:alpha val="69019"/>
            </a:srgbClr>
          </a:solidFill>
          <a:ln>
            <a:noFill/>
          </a:ln>
        </p:spPr>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Three Bar Text">
  <p:cSld name="Three Bar Text">
    <p:spTree>
      <p:nvGrpSpPr>
        <p:cNvPr id="1" name="Shape 450"/>
        <p:cNvGrpSpPr/>
        <p:nvPr/>
      </p:nvGrpSpPr>
      <p:grpSpPr>
        <a:xfrm>
          <a:off x="0" y="0"/>
          <a:ext cx="0" cy="0"/>
          <a:chOff x="0" y="0"/>
          <a:chExt cx="0" cy="0"/>
        </a:xfrm>
      </p:grpSpPr>
      <p:sp>
        <p:nvSpPr>
          <p:cNvPr id="451" name="Google Shape;451;g13d88cdf413_0_742"/>
          <p:cNvSpPr txBox="1">
            <a:spLocks noGrp="1"/>
          </p:cNvSpPr>
          <p:nvPr>
            <p:ph type="title"/>
          </p:nvPr>
        </p:nvSpPr>
        <p:spPr>
          <a:xfrm>
            <a:off x="1829038" y="559987"/>
            <a:ext cx="20729100" cy="16353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2" name="Google Shape;452;g13d88cdf413_0_742"/>
          <p:cNvSpPr>
            <a:spLocks noGrp="1"/>
          </p:cNvSpPr>
          <p:nvPr>
            <p:ph type="pic" idx="2"/>
          </p:nvPr>
        </p:nvSpPr>
        <p:spPr>
          <a:xfrm>
            <a:off x="1829038" y="2794321"/>
            <a:ext cx="6657600" cy="5288700"/>
          </a:xfrm>
          <a:prstGeom prst="rect">
            <a:avLst/>
          </a:prstGeom>
          <a:solidFill>
            <a:srgbClr val="F2F2F2"/>
          </a:solidFill>
          <a:ln>
            <a:noFill/>
          </a:ln>
        </p:spPr>
      </p:sp>
      <p:sp>
        <p:nvSpPr>
          <p:cNvPr id="453" name="Google Shape;453;g13d88cdf413_0_742"/>
          <p:cNvSpPr>
            <a:spLocks noGrp="1"/>
          </p:cNvSpPr>
          <p:nvPr>
            <p:ph type="pic" idx="3"/>
          </p:nvPr>
        </p:nvSpPr>
        <p:spPr>
          <a:xfrm>
            <a:off x="8864738" y="2794321"/>
            <a:ext cx="6657600" cy="5288700"/>
          </a:xfrm>
          <a:prstGeom prst="rect">
            <a:avLst/>
          </a:prstGeom>
          <a:solidFill>
            <a:srgbClr val="F2F2F2"/>
          </a:solidFill>
          <a:ln>
            <a:noFill/>
          </a:ln>
        </p:spPr>
      </p:sp>
      <p:sp>
        <p:nvSpPr>
          <p:cNvPr id="454" name="Google Shape;454;g13d88cdf413_0_742"/>
          <p:cNvSpPr>
            <a:spLocks noGrp="1"/>
          </p:cNvSpPr>
          <p:nvPr>
            <p:ph type="pic" idx="4"/>
          </p:nvPr>
        </p:nvSpPr>
        <p:spPr>
          <a:xfrm>
            <a:off x="15900438" y="2794321"/>
            <a:ext cx="6657600" cy="5288700"/>
          </a:xfrm>
          <a:prstGeom prst="rect">
            <a:avLst/>
          </a:prstGeom>
          <a:solidFill>
            <a:srgbClr val="F2F2F2"/>
          </a:solidFill>
          <a:ln>
            <a:noFill/>
          </a:ln>
        </p:spPr>
      </p:sp>
      <p:sp>
        <p:nvSpPr>
          <p:cNvPr id="455" name="Google Shape;455;g13d88cdf413_0_742"/>
          <p:cNvSpPr txBox="1">
            <a:spLocks noGrp="1"/>
          </p:cNvSpPr>
          <p:nvPr>
            <p:ph type="body" idx="1"/>
          </p:nvPr>
        </p:nvSpPr>
        <p:spPr>
          <a:xfrm>
            <a:off x="1829038" y="6150006"/>
            <a:ext cx="6657600" cy="1933200"/>
          </a:xfrm>
          <a:prstGeom prst="rect">
            <a:avLst/>
          </a:prstGeom>
          <a:solidFill>
            <a:schemeClr val="accent1">
              <a:alpha val="80000"/>
            </a:schemeClr>
          </a:solidFill>
          <a:ln>
            <a:noFill/>
          </a:ln>
        </p:spPr>
        <p:txBody>
          <a:bodyPr spcFirstLastPara="1" wrap="square" lIns="182900" tIns="91425" rIns="182900" bIns="91425" anchor="b" anchorCtr="0">
            <a:spAutoFit/>
          </a:bodyPr>
          <a:lstStyle>
            <a:lvl1pPr marL="457200" lvl="0" indent="-228600" algn="l">
              <a:lnSpc>
                <a:spcPct val="90000"/>
              </a:lnSpc>
              <a:spcBef>
                <a:spcPts val="2000"/>
              </a:spcBef>
              <a:spcAft>
                <a:spcPts val="0"/>
              </a:spcAft>
              <a:buClr>
                <a:srgbClr val="FFFFFF"/>
              </a:buClr>
              <a:buSzPts val="4000"/>
              <a:buNone/>
              <a:defRPr sz="4000">
                <a:solidFill>
                  <a:srgbClr val="FFFFFF"/>
                </a:solidFill>
              </a:defRPr>
            </a:lvl1pPr>
            <a:lvl2pPr marL="914400" lvl="1" indent="-228600" algn="l">
              <a:lnSpc>
                <a:spcPct val="90000"/>
              </a:lnSpc>
              <a:spcBef>
                <a:spcPts val="1000"/>
              </a:spcBef>
              <a:spcAft>
                <a:spcPts val="0"/>
              </a:spcAft>
              <a:buClr>
                <a:srgbClr val="FFFFFF"/>
              </a:buClr>
              <a:buSzPts val="2800"/>
              <a:buFont typeface="Arial"/>
              <a:buNone/>
              <a:defRPr sz="2800">
                <a:solidFill>
                  <a:srgbClr val="FFFFFF"/>
                </a:solidFill>
              </a:defRPr>
            </a:lvl2pPr>
            <a:lvl3pPr marL="1371600" lvl="2" indent="-406400" algn="l">
              <a:lnSpc>
                <a:spcPct val="90000"/>
              </a:lnSpc>
              <a:spcBef>
                <a:spcPts val="1000"/>
              </a:spcBef>
              <a:spcAft>
                <a:spcPts val="0"/>
              </a:spcAft>
              <a:buClr>
                <a:srgbClr val="FFFFFF"/>
              </a:buClr>
              <a:buSzPts val="2800"/>
              <a:buChar char="•"/>
              <a:defRPr sz="2800">
                <a:solidFill>
                  <a:srgbClr val="FFFFFF"/>
                </a:solidFill>
              </a:defRPr>
            </a:lvl3pPr>
            <a:lvl4pPr marL="1828800" lvl="3" indent="-406400" algn="l">
              <a:lnSpc>
                <a:spcPct val="90000"/>
              </a:lnSpc>
              <a:spcBef>
                <a:spcPts val="1000"/>
              </a:spcBef>
              <a:spcAft>
                <a:spcPts val="0"/>
              </a:spcAft>
              <a:buClr>
                <a:srgbClr val="FFFFFF"/>
              </a:buClr>
              <a:buSzPts val="2800"/>
              <a:buChar char="•"/>
              <a:defRPr sz="2800">
                <a:solidFill>
                  <a:srgbClr val="FFFFFF"/>
                </a:solidFill>
              </a:defRPr>
            </a:lvl4pPr>
            <a:lvl5pPr marL="2286000" lvl="4" indent="-406400" algn="l">
              <a:lnSpc>
                <a:spcPct val="90000"/>
              </a:lnSpc>
              <a:spcBef>
                <a:spcPts val="1000"/>
              </a:spcBef>
              <a:spcAft>
                <a:spcPts val="0"/>
              </a:spcAft>
              <a:buClr>
                <a:srgbClr val="FFFFFF"/>
              </a:buClr>
              <a:buSzPts val="2800"/>
              <a:buChar char="•"/>
              <a:defRPr sz="2800">
                <a:solidFill>
                  <a:srgbClr val="FFFFFF"/>
                </a:solidFill>
              </a:defRPr>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456" name="Google Shape;456;g13d88cdf413_0_742"/>
          <p:cNvSpPr txBox="1">
            <a:spLocks noGrp="1"/>
          </p:cNvSpPr>
          <p:nvPr>
            <p:ph type="body" idx="5"/>
          </p:nvPr>
        </p:nvSpPr>
        <p:spPr>
          <a:xfrm>
            <a:off x="8864738" y="6150006"/>
            <a:ext cx="6657600" cy="1933200"/>
          </a:xfrm>
          <a:prstGeom prst="rect">
            <a:avLst/>
          </a:prstGeom>
          <a:solidFill>
            <a:schemeClr val="accent4">
              <a:alpha val="80000"/>
            </a:schemeClr>
          </a:solidFill>
          <a:ln>
            <a:noFill/>
          </a:ln>
        </p:spPr>
        <p:txBody>
          <a:bodyPr spcFirstLastPara="1" wrap="square" lIns="182900" tIns="91425" rIns="182900" bIns="91425" anchor="b" anchorCtr="0">
            <a:spAutoFit/>
          </a:bodyPr>
          <a:lstStyle>
            <a:lvl1pPr marL="457200" lvl="0" indent="-228600" algn="l">
              <a:lnSpc>
                <a:spcPct val="90000"/>
              </a:lnSpc>
              <a:spcBef>
                <a:spcPts val="2000"/>
              </a:spcBef>
              <a:spcAft>
                <a:spcPts val="0"/>
              </a:spcAft>
              <a:buClr>
                <a:srgbClr val="FFFFFF"/>
              </a:buClr>
              <a:buSzPts val="4000"/>
              <a:buNone/>
              <a:defRPr sz="4000">
                <a:solidFill>
                  <a:srgbClr val="FFFFFF"/>
                </a:solidFill>
              </a:defRPr>
            </a:lvl1pPr>
            <a:lvl2pPr marL="914400" lvl="1" indent="-228600" algn="l">
              <a:lnSpc>
                <a:spcPct val="90000"/>
              </a:lnSpc>
              <a:spcBef>
                <a:spcPts val="1000"/>
              </a:spcBef>
              <a:spcAft>
                <a:spcPts val="0"/>
              </a:spcAft>
              <a:buClr>
                <a:srgbClr val="FFFFFF"/>
              </a:buClr>
              <a:buSzPts val="2800"/>
              <a:buFont typeface="Arial"/>
              <a:buNone/>
              <a:defRPr sz="2800">
                <a:solidFill>
                  <a:srgbClr val="FFFFFF"/>
                </a:solidFill>
              </a:defRPr>
            </a:lvl2pPr>
            <a:lvl3pPr marL="1371600" lvl="2" indent="-406400" algn="l">
              <a:lnSpc>
                <a:spcPct val="90000"/>
              </a:lnSpc>
              <a:spcBef>
                <a:spcPts val="1000"/>
              </a:spcBef>
              <a:spcAft>
                <a:spcPts val="0"/>
              </a:spcAft>
              <a:buClr>
                <a:srgbClr val="FFFFFF"/>
              </a:buClr>
              <a:buSzPts val="2800"/>
              <a:buChar char="•"/>
              <a:defRPr sz="2800">
                <a:solidFill>
                  <a:srgbClr val="FFFFFF"/>
                </a:solidFill>
              </a:defRPr>
            </a:lvl3pPr>
            <a:lvl4pPr marL="1828800" lvl="3" indent="-406400" algn="l">
              <a:lnSpc>
                <a:spcPct val="90000"/>
              </a:lnSpc>
              <a:spcBef>
                <a:spcPts val="1000"/>
              </a:spcBef>
              <a:spcAft>
                <a:spcPts val="0"/>
              </a:spcAft>
              <a:buClr>
                <a:srgbClr val="FFFFFF"/>
              </a:buClr>
              <a:buSzPts val="2800"/>
              <a:buChar char="•"/>
              <a:defRPr sz="2800">
                <a:solidFill>
                  <a:srgbClr val="FFFFFF"/>
                </a:solidFill>
              </a:defRPr>
            </a:lvl4pPr>
            <a:lvl5pPr marL="2286000" lvl="4" indent="-406400" algn="l">
              <a:lnSpc>
                <a:spcPct val="90000"/>
              </a:lnSpc>
              <a:spcBef>
                <a:spcPts val="1000"/>
              </a:spcBef>
              <a:spcAft>
                <a:spcPts val="0"/>
              </a:spcAft>
              <a:buClr>
                <a:srgbClr val="FFFFFF"/>
              </a:buClr>
              <a:buSzPts val="2800"/>
              <a:buChar char="•"/>
              <a:defRPr sz="2800">
                <a:solidFill>
                  <a:srgbClr val="FFFFFF"/>
                </a:solidFill>
              </a:defRPr>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457" name="Google Shape;457;g13d88cdf413_0_742"/>
          <p:cNvSpPr txBox="1">
            <a:spLocks noGrp="1"/>
          </p:cNvSpPr>
          <p:nvPr>
            <p:ph type="body" idx="6"/>
          </p:nvPr>
        </p:nvSpPr>
        <p:spPr>
          <a:xfrm>
            <a:off x="15900438" y="6150006"/>
            <a:ext cx="6657600" cy="1933200"/>
          </a:xfrm>
          <a:prstGeom prst="rect">
            <a:avLst/>
          </a:prstGeom>
          <a:solidFill>
            <a:schemeClr val="lt2">
              <a:alpha val="80000"/>
            </a:schemeClr>
          </a:solidFill>
          <a:ln>
            <a:noFill/>
          </a:ln>
        </p:spPr>
        <p:txBody>
          <a:bodyPr spcFirstLastPara="1" wrap="square" lIns="182900" tIns="91425" rIns="182900" bIns="91425" anchor="b" anchorCtr="0">
            <a:spAutoFit/>
          </a:bodyPr>
          <a:lstStyle>
            <a:lvl1pPr marL="457200" lvl="0" indent="-228600" algn="l">
              <a:lnSpc>
                <a:spcPct val="90000"/>
              </a:lnSpc>
              <a:spcBef>
                <a:spcPts val="2000"/>
              </a:spcBef>
              <a:spcAft>
                <a:spcPts val="0"/>
              </a:spcAft>
              <a:buClr>
                <a:srgbClr val="FFFFFF"/>
              </a:buClr>
              <a:buSzPts val="4000"/>
              <a:buNone/>
              <a:defRPr sz="4000">
                <a:solidFill>
                  <a:srgbClr val="FFFFFF"/>
                </a:solidFill>
              </a:defRPr>
            </a:lvl1pPr>
            <a:lvl2pPr marL="914400" lvl="1" indent="-228600" algn="l">
              <a:lnSpc>
                <a:spcPct val="90000"/>
              </a:lnSpc>
              <a:spcBef>
                <a:spcPts val="1000"/>
              </a:spcBef>
              <a:spcAft>
                <a:spcPts val="0"/>
              </a:spcAft>
              <a:buClr>
                <a:srgbClr val="FFFFFF"/>
              </a:buClr>
              <a:buSzPts val="2800"/>
              <a:buFont typeface="Arial"/>
              <a:buNone/>
              <a:defRPr sz="2800">
                <a:solidFill>
                  <a:srgbClr val="FFFFFF"/>
                </a:solidFill>
              </a:defRPr>
            </a:lvl2pPr>
            <a:lvl3pPr marL="1371600" lvl="2" indent="-406400" algn="l">
              <a:lnSpc>
                <a:spcPct val="90000"/>
              </a:lnSpc>
              <a:spcBef>
                <a:spcPts val="1000"/>
              </a:spcBef>
              <a:spcAft>
                <a:spcPts val="0"/>
              </a:spcAft>
              <a:buClr>
                <a:srgbClr val="FFFFFF"/>
              </a:buClr>
              <a:buSzPts val="2800"/>
              <a:buChar char="•"/>
              <a:defRPr sz="2800">
                <a:solidFill>
                  <a:srgbClr val="FFFFFF"/>
                </a:solidFill>
              </a:defRPr>
            </a:lvl3pPr>
            <a:lvl4pPr marL="1828800" lvl="3" indent="-406400" algn="l">
              <a:lnSpc>
                <a:spcPct val="90000"/>
              </a:lnSpc>
              <a:spcBef>
                <a:spcPts val="1000"/>
              </a:spcBef>
              <a:spcAft>
                <a:spcPts val="0"/>
              </a:spcAft>
              <a:buClr>
                <a:srgbClr val="FFFFFF"/>
              </a:buClr>
              <a:buSzPts val="2800"/>
              <a:buChar char="•"/>
              <a:defRPr sz="2800">
                <a:solidFill>
                  <a:srgbClr val="FFFFFF"/>
                </a:solidFill>
              </a:defRPr>
            </a:lvl4pPr>
            <a:lvl5pPr marL="2286000" lvl="4" indent="-406400" algn="l">
              <a:lnSpc>
                <a:spcPct val="90000"/>
              </a:lnSpc>
              <a:spcBef>
                <a:spcPts val="1000"/>
              </a:spcBef>
              <a:spcAft>
                <a:spcPts val="0"/>
              </a:spcAft>
              <a:buClr>
                <a:srgbClr val="FFFFFF"/>
              </a:buClr>
              <a:buSzPts val="2800"/>
              <a:buChar char="•"/>
              <a:defRPr sz="2800">
                <a:solidFill>
                  <a:srgbClr val="FFFFFF"/>
                </a:solidFill>
              </a:defRPr>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458" name="Google Shape;458;g13d88cdf413_0_742"/>
          <p:cNvSpPr txBox="1">
            <a:spLocks noGrp="1"/>
          </p:cNvSpPr>
          <p:nvPr>
            <p:ph type="body" idx="7"/>
          </p:nvPr>
        </p:nvSpPr>
        <p:spPr>
          <a:xfrm>
            <a:off x="1829038" y="8425577"/>
            <a:ext cx="6657600" cy="35016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2000"/>
              </a:spcBef>
              <a:spcAft>
                <a:spcPts val="0"/>
              </a:spcAft>
              <a:buClr>
                <a:schemeClr val="dk1"/>
              </a:buClr>
              <a:buSzPts val="4200"/>
              <a:buNone/>
              <a:defRPr sz="4200"/>
            </a:lvl1pPr>
            <a:lvl2pPr marL="914400" lvl="1" indent="-406400" algn="l">
              <a:lnSpc>
                <a:spcPct val="90000"/>
              </a:lnSpc>
              <a:spcBef>
                <a:spcPts val="1000"/>
              </a:spcBef>
              <a:spcAft>
                <a:spcPts val="0"/>
              </a:spcAft>
              <a:buClr>
                <a:schemeClr val="dk1"/>
              </a:buClr>
              <a:buSzPts val="2800"/>
              <a:buFont typeface="Arial"/>
              <a:buChar char="•"/>
              <a:defRPr sz="2800"/>
            </a:lvl2pPr>
            <a:lvl3pPr marL="1371600" lvl="2" indent="-406400" algn="l">
              <a:lnSpc>
                <a:spcPct val="90000"/>
              </a:lnSpc>
              <a:spcBef>
                <a:spcPts val="1000"/>
              </a:spcBef>
              <a:spcAft>
                <a:spcPts val="0"/>
              </a:spcAft>
              <a:buClr>
                <a:schemeClr val="dk1"/>
              </a:buClr>
              <a:buSzPts val="2800"/>
              <a:buChar char="•"/>
              <a:defRPr sz="2800"/>
            </a:lvl3pPr>
            <a:lvl4pPr marL="1828800" lvl="3" indent="-406400" algn="l">
              <a:lnSpc>
                <a:spcPct val="90000"/>
              </a:lnSpc>
              <a:spcBef>
                <a:spcPts val="1000"/>
              </a:spcBef>
              <a:spcAft>
                <a:spcPts val="0"/>
              </a:spcAft>
              <a:buClr>
                <a:schemeClr val="dk1"/>
              </a:buClr>
              <a:buSzPts val="2800"/>
              <a:buChar char="•"/>
              <a:defRPr sz="2800"/>
            </a:lvl4pPr>
            <a:lvl5pPr marL="2286000" lvl="4" indent="-406400" algn="l">
              <a:lnSpc>
                <a:spcPct val="90000"/>
              </a:lnSpc>
              <a:spcBef>
                <a:spcPts val="1000"/>
              </a:spcBef>
              <a:spcAft>
                <a:spcPts val="0"/>
              </a:spcAft>
              <a:buClr>
                <a:schemeClr val="dk1"/>
              </a:buClr>
              <a:buSzPts val="2800"/>
              <a:buChar char="•"/>
              <a:defRPr sz="28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459" name="Google Shape;459;g13d88cdf413_0_742"/>
          <p:cNvSpPr txBox="1">
            <a:spLocks noGrp="1"/>
          </p:cNvSpPr>
          <p:nvPr>
            <p:ph type="body" idx="8"/>
          </p:nvPr>
        </p:nvSpPr>
        <p:spPr>
          <a:xfrm>
            <a:off x="8864738" y="8425577"/>
            <a:ext cx="6657600" cy="35016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2000"/>
              </a:spcBef>
              <a:spcAft>
                <a:spcPts val="0"/>
              </a:spcAft>
              <a:buClr>
                <a:schemeClr val="dk1"/>
              </a:buClr>
              <a:buSzPts val="4200"/>
              <a:buNone/>
              <a:defRPr sz="4200"/>
            </a:lvl1pPr>
            <a:lvl2pPr marL="914400" lvl="1" indent="-406400" algn="l">
              <a:lnSpc>
                <a:spcPct val="90000"/>
              </a:lnSpc>
              <a:spcBef>
                <a:spcPts val="1000"/>
              </a:spcBef>
              <a:spcAft>
                <a:spcPts val="0"/>
              </a:spcAft>
              <a:buClr>
                <a:schemeClr val="dk1"/>
              </a:buClr>
              <a:buSzPts val="2800"/>
              <a:buFont typeface="Arial"/>
              <a:buChar char="•"/>
              <a:defRPr sz="2800"/>
            </a:lvl2pPr>
            <a:lvl3pPr marL="1371600" lvl="2" indent="-406400" algn="l">
              <a:lnSpc>
                <a:spcPct val="90000"/>
              </a:lnSpc>
              <a:spcBef>
                <a:spcPts val="1000"/>
              </a:spcBef>
              <a:spcAft>
                <a:spcPts val="0"/>
              </a:spcAft>
              <a:buClr>
                <a:schemeClr val="dk1"/>
              </a:buClr>
              <a:buSzPts val="2800"/>
              <a:buChar char="•"/>
              <a:defRPr sz="2800"/>
            </a:lvl3pPr>
            <a:lvl4pPr marL="1828800" lvl="3" indent="-406400" algn="l">
              <a:lnSpc>
                <a:spcPct val="90000"/>
              </a:lnSpc>
              <a:spcBef>
                <a:spcPts val="1000"/>
              </a:spcBef>
              <a:spcAft>
                <a:spcPts val="0"/>
              </a:spcAft>
              <a:buClr>
                <a:schemeClr val="dk1"/>
              </a:buClr>
              <a:buSzPts val="2800"/>
              <a:buChar char="•"/>
              <a:defRPr sz="2800"/>
            </a:lvl4pPr>
            <a:lvl5pPr marL="2286000" lvl="4" indent="-406400" algn="l">
              <a:lnSpc>
                <a:spcPct val="90000"/>
              </a:lnSpc>
              <a:spcBef>
                <a:spcPts val="1000"/>
              </a:spcBef>
              <a:spcAft>
                <a:spcPts val="0"/>
              </a:spcAft>
              <a:buClr>
                <a:schemeClr val="dk1"/>
              </a:buClr>
              <a:buSzPts val="2800"/>
              <a:buChar char="•"/>
              <a:defRPr sz="28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460" name="Google Shape;460;g13d88cdf413_0_742"/>
          <p:cNvSpPr txBox="1">
            <a:spLocks noGrp="1"/>
          </p:cNvSpPr>
          <p:nvPr>
            <p:ph type="body" idx="9"/>
          </p:nvPr>
        </p:nvSpPr>
        <p:spPr>
          <a:xfrm>
            <a:off x="15900438" y="8425577"/>
            <a:ext cx="6657600" cy="35016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2000"/>
              </a:spcBef>
              <a:spcAft>
                <a:spcPts val="0"/>
              </a:spcAft>
              <a:buClr>
                <a:schemeClr val="dk1"/>
              </a:buClr>
              <a:buSzPts val="4200"/>
              <a:buNone/>
              <a:defRPr sz="4200"/>
            </a:lvl1pPr>
            <a:lvl2pPr marL="914400" lvl="1" indent="-406400" algn="l">
              <a:lnSpc>
                <a:spcPct val="90000"/>
              </a:lnSpc>
              <a:spcBef>
                <a:spcPts val="1000"/>
              </a:spcBef>
              <a:spcAft>
                <a:spcPts val="0"/>
              </a:spcAft>
              <a:buClr>
                <a:schemeClr val="dk1"/>
              </a:buClr>
              <a:buSzPts val="2800"/>
              <a:buFont typeface="Arial"/>
              <a:buChar char="•"/>
              <a:defRPr sz="2800"/>
            </a:lvl2pPr>
            <a:lvl3pPr marL="1371600" lvl="2" indent="-406400" algn="l">
              <a:lnSpc>
                <a:spcPct val="90000"/>
              </a:lnSpc>
              <a:spcBef>
                <a:spcPts val="1000"/>
              </a:spcBef>
              <a:spcAft>
                <a:spcPts val="0"/>
              </a:spcAft>
              <a:buClr>
                <a:schemeClr val="dk1"/>
              </a:buClr>
              <a:buSzPts val="2800"/>
              <a:buChar char="•"/>
              <a:defRPr sz="2800"/>
            </a:lvl3pPr>
            <a:lvl4pPr marL="1828800" lvl="3" indent="-406400" algn="l">
              <a:lnSpc>
                <a:spcPct val="90000"/>
              </a:lnSpc>
              <a:spcBef>
                <a:spcPts val="1000"/>
              </a:spcBef>
              <a:spcAft>
                <a:spcPts val="0"/>
              </a:spcAft>
              <a:buClr>
                <a:schemeClr val="dk1"/>
              </a:buClr>
              <a:buSzPts val="2800"/>
              <a:buChar char="•"/>
              <a:defRPr sz="2800"/>
            </a:lvl4pPr>
            <a:lvl5pPr marL="2286000" lvl="4" indent="-406400" algn="l">
              <a:lnSpc>
                <a:spcPct val="90000"/>
              </a:lnSpc>
              <a:spcBef>
                <a:spcPts val="1000"/>
              </a:spcBef>
              <a:spcAft>
                <a:spcPts val="0"/>
              </a:spcAft>
              <a:buClr>
                <a:schemeClr val="dk1"/>
              </a:buClr>
              <a:buSzPts val="2800"/>
              <a:buChar char="•"/>
              <a:defRPr sz="28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showMasterSp="0" matchingName="Eight Grid">
  <p:cSld name="Eight Grid">
    <p:spTree>
      <p:nvGrpSpPr>
        <p:cNvPr id="1" name="Shape 461"/>
        <p:cNvGrpSpPr/>
        <p:nvPr/>
      </p:nvGrpSpPr>
      <p:grpSpPr>
        <a:xfrm>
          <a:off x="0" y="0"/>
          <a:ext cx="0" cy="0"/>
          <a:chOff x="0" y="0"/>
          <a:chExt cx="0" cy="0"/>
        </a:xfrm>
      </p:grpSpPr>
      <p:sp>
        <p:nvSpPr>
          <p:cNvPr id="462" name="Google Shape;462;g13d88cdf413_0_753"/>
          <p:cNvSpPr>
            <a:spLocks noGrp="1"/>
          </p:cNvSpPr>
          <p:nvPr>
            <p:ph type="pic" idx="2"/>
          </p:nvPr>
        </p:nvSpPr>
        <p:spPr>
          <a:xfrm>
            <a:off x="0" y="0"/>
            <a:ext cx="6127500" cy="6877200"/>
          </a:xfrm>
          <a:prstGeom prst="rect">
            <a:avLst/>
          </a:prstGeom>
          <a:noFill/>
          <a:ln>
            <a:noFill/>
          </a:ln>
        </p:spPr>
      </p:sp>
      <p:sp>
        <p:nvSpPr>
          <p:cNvPr id="463" name="Google Shape;463;g13d88cdf413_0_753"/>
          <p:cNvSpPr>
            <a:spLocks noGrp="1"/>
          </p:cNvSpPr>
          <p:nvPr>
            <p:ph type="pic" idx="3"/>
          </p:nvPr>
        </p:nvSpPr>
        <p:spPr>
          <a:xfrm>
            <a:off x="6098826" y="0"/>
            <a:ext cx="6127500" cy="6877200"/>
          </a:xfrm>
          <a:prstGeom prst="rect">
            <a:avLst/>
          </a:prstGeom>
          <a:noFill/>
          <a:ln>
            <a:noFill/>
          </a:ln>
        </p:spPr>
      </p:sp>
      <p:sp>
        <p:nvSpPr>
          <p:cNvPr id="464" name="Google Shape;464;g13d88cdf413_0_753"/>
          <p:cNvSpPr>
            <a:spLocks noGrp="1"/>
          </p:cNvSpPr>
          <p:nvPr>
            <p:ph type="pic" idx="4"/>
          </p:nvPr>
        </p:nvSpPr>
        <p:spPr>
          <a:xfrm>
            <a:off x="12197652" y="0"/>
            <a:ext cx="6127500" cy="6877200"/>
          </a:xfrm>
          <a:prstGeom prst="rect">
            <a:avLst/>
          </a:prstGeom>
          <a:noFill/>
          <a:ln>
            <a:noFill/>
          </a:ln>
        </p:spPr>
      </p:sp>
      <p:sp>
        <p:nvSpPr>
          <p:cNvPr id="465" name="Google Shape;465;g13d88cdf413_0_753"/>
          <p:cNvSpPr>
            <a:spLocks noGrp="1"/>
          </p:cNvSpPr>
          <p:nvPr>
            <p:ph type="pic" idx="5"/>
          </p:nvPr>
        </p:nvSpPr>
        <p:spPr>
          <a:xfrm>
            <a:off x="18296478" y="0"/>
            <a:ext cx="6127500" cy="6877200"/>
          </a:xfrm>
          <a:prstGeom prst="rect">
            <a:avLst/>
          </a:prstGeom>
          <a:noFill/>
          <a:ln>
            <a:noFill/>
          </a:ln>
        </p:spPr>
      </p:sp>
      <p:sp>
        <p:nvSpPr>
          <p:cNvPr id="466" name="Google Shape;466;g13d88cdf413_0_753"/>
          <p:cNvSpPr>
            <a:spLocks noGrp="1"/>
          </p:cNvSpPr>
          <p:nvPr>
            <p:ph type="pic" idx="6"/>
          </p:nvPr>
        </p:nvSpPr>
        <p:spPr>
          <a:xfrm>
            <a:off x="0" y="6840497"/>
            <a:ext cx="6127500" cy="6877200"/>
          </a:xfrm>
          <a:prstGeom prst="rect">
            <a:avLst/>
          </a:prstGeom>
          <a:noFill/>
          <a:ln>
            <a:noFill/>
          </a:ln>
        </p:spPr>
      </p:sp>
      <p:sp>
        <p:nvSpPr>
          <p:cNvPr id="467" name="Google Shape;467;g13d88cdf413_0_753"/>
          <p:cNvSpPr>
            <a:spLocks noGrp="1"/>
          </p:cNvSpPr>
          <p:nvPr>
            <p:ph type="pic" idx="7"/>
          </p:nvPr>
        </p:nvSpPr>
        <p:spPr>
          <a:xfrm>
            <a:off x="6098826" y="6840497"/>
            <a:ext cx="6127500" cy="6877200"/>
          </a:xfrm>
          <a:prstGeom prst="rect">
            <a:avLst/>
          </a:prstGeom>
          <a:noFill/>
          <a:ln>
            <a:noFill/>
          </a:ln>
        </p:spPr>
      </p:sp>
      <p:sp>
        <p:nvSpPr>
          <p:cNvPr id="468" name="Google Shape;468;g13d88cdf413_0_753"/>
          <p:cNvSpPr>
            <a:spLocks noGrp="1"/>
          </p:cNvSpPr>
          <p:nvPr>
            <p:ph type="pic" idx="8"/>
          </p:nvPr>
        </p:nvSpPr>
        <p:spPr>
          <a:xfrm>
            <a:off x="12197652" y="6840497"/>
            <a:ext cx="6127500" cy="6877200"/>
          </a:xfrm>
          <a:prstGeom prst="rect">
            <a:avLst/>
          </a:prstGeom>
          <a:noFill/>
          <a:ln>
            <a:noFill/>
          </a:ln>
        </p:spPr>
      </p:sp>
      <p:sp>
        <p:nvSpPr>
          <p:cNvPr id="469" name="Google Shape;469;g13d88cdf413_0_753"/>
          <p:cNvSpPr>
            <a:spLocks noGrp="1"/>
          </p:cNvSpPr>
          <p:nvPr>
            <p:ph type="pic" idx="9"/>
          </p:nvPr>
        </p:nvSpPr>
        <p:spPr>
          <a:xfrm>
            <a:off x="18296478" y="6840497"/>
            <a:ext cx="6127500" cy="6877200"/>
          </a:xfrm>
          <a:prstGeom prst="rect">
            <a:avLst/>
          </a:prstGeom>
          <a:noFill/>
          <a:ln>
            <a:noFill/>
          </a:ln>
        </p:spPr>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showMasterSp="0" matchingName="Fifteen Grid">
  <p:cSld name="Fifteen Grid">
    <p:spTree>
      <p:nvGrpSpPr>
        <p:cNvPr id="1" name="Shape 470"/>
        <p:cNvGrpSpPr/>
        <p:nvPr/>
      </p:nvGrpSpPr>
      <p:grpSpPr>
        <a:xfrm>
          <a:off x="0" y="0"/>
          <a:ext cx="0" cy="0"/>
          <a:chOff x="0" y="0"/>
          <a:chExt cx="0" cy="0"/>
        </a:xfrm>
      </p:grpSpPr>
      <p:sp>
        <p:nvSpPr>
          <p:cNvPr id="471" name="Google Shape;471;g13d88cdf413_0_762"/>
          <p:cNvSpPr>
            <a:spLocks noGrp="1"/>
          </p:cNvSpPr>
          <p:nvPr>
            <p:ph type="pic" idx="2"/>
          </p:nvPr>
        </p:nvSpPr>
        <p:spPr>
          <a:xfrm>
            <a:off x="0" y="0"/>
            <a:ext cx="4883400" cy="4590900"/>
          </a:xfrm>
          <a:prstGeom prst="rect">
            <a:avLst/>
          </a:prstGeom>
          <a:noFill/>
          <a:ln>
            <a:noFill/>
          </a:ln>
        </p:spPr>
      </p:sp>
      <p:sp>
        <p:nvSpPr>
          <p:cNvPr id="472" name="Google Shape;472;g13d88cdf413_0_762"/>
          <p:cNvSpPr>
            <a:spLocks noGrp="1"/>
          </p:cNvSpPr>
          <p:nvPr>
            <p:ph type="pic" idx="3"/>
          </p:nvPr>
        </p:nvSpPr>
        <p:spPr>
          <a:xfrm>
            <a:off x="4875911" y="0"/>
            <a:ext cx="4883400" cy="4590900"/>
          </a:xfrm>
          <a:prstGeom prst="rect">
            <a:avLst/>
          </a:prstGeom>
          <a:noFill/>
          <a:ln>
            <a:noFill/>
          </a:ln>
        </p:spPr>
      </p:sp>
      <p:sp>
        <p:nvSpPr>
          <p:cNvPr id="473" name="Google Shape;473;g13d88cdf413_0_762"/>
          <p:cNvSpPr>
            <a:spLocks noGrp="1"/>
          </p:cNvSpPr>
          <p:nvPr>
            <p:ph type="pic" idx="4"/>
          </p:nvPr>
        </p:nvSpPr>
        <p:spPr>
          <a:xfrm>
            <a:off x="9751822" y="0"/>
            <a:ext cx="4883400" cy="4590900"/>
          </a:xfrm>
          <a:prstGeom prst="rect">
            <a:avLst/>
          </a:prstGeom>
          <a:noFill/>
          <a:ln>
            <a:noFill/>
          </a:ln>
        </p:spPr>
      </p:sp>
      <p:sp>
        <p:nvSpPr>
          <p:cNvPr id="474" name="Google Shape;474;g13d88cdf413_0_762"/>
          <p:cNvSpPr>
            <a:spLocks noGrp="1"/>
          </p:cNvSpPr>
          <p:nvPr>
            <p:ph type="pic" idx="5"/>
          </p:nvPr>
        </p:nvSpPr>
        <p:spPr>
          <a:xfrm>
            <a:off x="14627732" y="0"/>
            <a:ext cx="4883400" cy="4590900"/>
          </a:xfrm>
          <a:prstGeom prst="rect">
            <a:avLst/>
          </a:prstGeom>
          <a:noFill/>
          <a:ln>
            <a:noFill/>
          </a:ln>
        </p:spPr>
      </p:sp>
      <p:sp>
        <p:nvSpPr>
          <p:cNvPr id="475" name="Google Shape;475;g13d88cdf413_0_762"/>
          <p:cNvSpPr>
            <a:spLocks noGrp="1"/>
          </p:cNvSpPr>
          <p:nvPr>
            <p:ph type="pic" idx="6"/>
          </p:nvPr>
        </p:nvSpPr>
        <p:spPr>
          <a:xfrm>
            <a:off x="19503643" y="0"/>
            <a:ext cx="4883400" cy="4590900"/>
          </a:xfrm>
          <a:prstGeom prst="rect">
            <a:avLst/>
          </a:prstGeom>
          <a:noFill/>
          <a:ln>
            <a:noFill/>
          </a:ln>
        </p:spPr>
      </p:sp>
      <p:sp>
        <p:nvSpPr>
          <p:cNvPr id="476" name="Google Shape;476;g13d88cdf413_0_762"/>
          <p:cNvSpPr>
            <a:spLocks noGrp="1"/>
          </p:cNvSpPr>
          <p:nvPr>
            <p:ph type="pic" idx="7"/>
          </p:nvPr>
        </p:nvSpPr>
        <p:spPr>
          <a:xfrm>
            <a:off x="0" y="4563380"/>
            <a:ext cx="4883400" cy="4590900"/>
          </a:xfrm>
          <a:prstGeom prst="rect">
            <a:avLst/>
          </a:prstGeom>
          <a:noFill/>
          <a:ln>
            <a:noFill/>
          </a:ln>
        </p:spPr>
      </p:sp>
      <p:sp>
        <p:nvSpPr>
          <p:cNvPr id="477" name="Google Shape;477;g13d88cdf413_0_762"/>
          <p:cNvSpPr>
            <a:spLocks noGrp="1"/>
          </p:cNvSpPr>
          <p:nvPr>
            <p:ph type="pic" idx="8"/>
          </p:nvPr>
        </p:nvSpPr>
        <p:spPr>
          <a:xfrm>
            <a:off x="4875911" y="4563380"/>
            <a:ext cx="4883400" cy="4590900"/>
          </a:xfrm>
          <a:prstGeom prst="rect">
            <a:avLst/>
          </a:prstGeom>
          <a:noFill/>
          <a:ln>
            <a:noFill/>
          </a:ln>
        </p:spPr>
      </p:sp>
      <p:sp>
        <p:nvSpPr>
          <p:cNvPr id="478" name="Google Shape;478;g13d88cdf413_0_762"/>
          <p:cNvSpPr>
            <a:spLocks noGrp="1"/>
          </p:cNvSpPr>
          <p:nvPr>
            <p:ph type="pic" idx="9"/>
          </p:nvPr>
        </p:nvSpPr>
        <p:spPr>
          <a:xfrm>
            <a:off x="9751822" y="4563380"/>
            <a:ext cx="4883400" cy="4590900"/>
          </a:xfrm>
          <a:prstGeom prst="rect">
            <a:avLst/>
          </a:prstGeom>
          <a:noFill/>
          <a:ln>
            <a:noFill/>
          </a:ln>
        </p:spPr>
      </p:sp>
      <p:sp>
        <p:nvSpPr>
          <p:cNvPr id="479" name="Google Shape;479;g13d88cdf413_0_762"/>
          <p:cNvSpPr>
            <a:spLocks noGrp="1"/>
          </p:cNvSpPr>
          <p:nvPr>
            <p:ph type="pic" idx="13"/>
          </p:nvPr>
        </p:nvSpPr>
        <p:spPr>
          <a:xfrm>
            <a:off x="14627732" y="4563380"/>
            <a:ext cx="4883400" cy="4590900"/>
          </a:xfrm>
          <a:prstGeom prst="rect">
            <a:avLst/>
          </a:prstGeom>
          <a:noFill/>
          <a:ln>
            <a:noFill/>
          </a:ln>
        </p:spPr>
      </p:sp>
      <p:sp>
        <p:nvSpPr>
          <p:cNvPr id="480" name="Google Shape;480;g13d88cdf413_0_762"/>
          <p:cNvSpPr>
            <a:spLocks noGrp="1"/>
          </p:cNvSpPr>
          <p:nvPr>
            <p:ph type="pic" idx="14"/>
          </p:nvPr>
        </p:nvSpPr>
        <p:spPr>
          <a:xfrm>
            <a:off x="19503643" y="4563380"/>
            <a:ext cx="4883400" cy="4590900"/>
          </a:xfrm>
          <a:prstGeom prst="rect">
            <a:avLst/>
          </a:prstGeom>
          <a:noFill/>
          <a:ln>
            <a:noFill/>
          </a:ln>
        </p:spPr>
      </p:sp>
      <p:sp>
        <p:nvSpPr>
          <p:cNvPr id="481" name="Google Shape;481;g13d88cdf413_0_762"/>
          <p:cNvSpPr>
            <a:spLocks noGrp="1"/>
          </p:cNvSpPr>
          <p:nvPr>
            <p:ph type="pic" idx="15"/>
          </p:nvPr>
        </p:nvSpPr>
        <p:spPr>
          <a:xfrm>
            <a:off x="0" y="9126760"/>
            <a:ext cx="4883400" cy="4590900"/>
          </a:xfrm>
          <a:prstGeom prst="rect">
            <a:avLst/>
          </a:prstGeom>
          <a:noFill/>
          <a:ln>
            <a:noFill/>
          </a:ln>
        </p:spPr>
      </p:sp>
      <p:sp>
        <p:nvSpPr>
          <p:cNvPr id="482" name="Google Shape;482;g13d88cdf413_0_762"/>
          <p:cNvSpPr>
            <a:spLocks noGrp="1"/>
          </p:cNvSpPr>
          <p:nvPr>
            <p:ph type="pic" idx="16"/>
          </p:nvPr>
        </p:nvSpPr>
        <p:spPr>
          <a:xfrm>
            <a:off x="4875911" y="9126760"/>
            <a:ext cx="4883400" cy="4590900"/>
          </a:xfrm>
          <a:prstGeom prst="rect">
            <a:avLst/>
          </a:prstGeom>
          <a:noFill/>
          <a:ln>
            <a:noFill/>
          </a:ln>
        </p:spPr>
      </p:sp>
      <p:sp>
        <p:nvSpPr>
          <p:cNvPr id="483" name="Google Shape;483;g13d88cdf413_0_762"/>
          <p:cNvSpPr>
            <a:spLocks noGrp="1"/>
          </p:cNvSpPr>
          <p:nvPr>
            <p:ph type="pic" idx="17"/>
          </p:nvPr>
        </p:nvSpPr>
        <p:spPr>
          <a:xfrm>
            <a:off x="9751822" y="9126760"/>
            <a:ext cx="4883400" cy="4590900"/>
          </a:xfrm>
          <a:prstGeom prst="rect">
            <a:avLst/>
          </a:prstGeom>
          <a:noFill/>
          <a:ln>
            <a:noFill/>
          </a:ln>
        </p:spPr>
      </p:sp>
      <p:sp>
        <p:nvSpPr>
          <p:cNvPr id="484" name="Google Shape;484;g13d88cdf413_0_762"/>
          <p:cNvSpPr>
            <a:spLocks noGrp="1"/>
          </p:cNvSpPr>
          <p:nvPr>
            <p:ph type="pic" idx="18"/>
          </p:nvPr>
        </p:nvSpPr>
        <p:spPr>
          <a:xfrm>
            <a:off x="14627732" y="9126760"/>
            <a:ext cx="4883400" cy="4590900"/>
          </a:xfrm>
          <a:prstGeom prst="rect">
            <a:avLst/>
          </a:prstGeom>
          <a:noFill/>
          <a:ln>
            <a:noFill/>
          </a:ln>
        </p:spPr>
      </p:sp>
      <p:sp>
        <p:nvSpPr>
          <p:cNvPr id="485" name="Google Shape;485;g13d88cdf413_0_762"/>
          <p:cNvSpPr>
            <a:spLocks noGrp="1"/>
          </p:cNvSpPr>
          <p:nvPr>
            <p:ph type="pic" idx="19"/>
          </p:nvPr>
        </p:nvSpPr>
        <p:spPr>
          <a:xfrm>
            <a:off x="19503643" y="9126760"/>
            <a:ext cx="4883400" cy="4590900"/>
          </a:xfrm>
          <a:prstGeom prst="rect">
            <a:avLst/>
          </a:prstGeom>
          <a:noFill/>
          <a:ln>
            <a:noFill/>
          </a:ln>
        </p:spPr>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showMasterSp="0" matchingName="24 Grid">
  <p:cSld name="24 Grid">
    <p:spTree>
      <p:nvGrpSpPr>
        <p:cNvPr id="1" name="Shape 486"/>
        <p:cNvGrpSpPr/>
        <p:nvPr/>
      </p:nvGrpSpPr>
      <p:grpSpPr>
        <a:xfrm>
          <a:off x="0" y="0"/>
          <a:ext cx="0" cy="0"/>
          <a:chOff x="0" y="0"/>
          <a:chExt cx="0" cy="0"/>
        </a:xfrm>
      </p:grpSpPr>
      <p:sp>
        <p:nvSpPr>
          <p:cNvPr id="487" name="Google Shape;487;g13d88cdf413_0_778"/>
          <p:cNvSpPr>
            <a:spLocks noGrp="1"/>
          </p:cNvSpPr>
          <p:nvPr>
            <p:ph type="pic" idx="2"/>
          </p:nvPr>
        </p:nvSpPr>
        <p:spPr>
          <a:xfrm>
            <a:off x="0" y="0"/>
            <a:ext cx="4097100" cy="3456600"/>
          </a:xfrm>
          <a:prstGeom prst="rect">
            <a:avLst/>
          </a:prstGeom>
          <a:noFill/>
          <a:ln>
            <a:noFill/>
          </a:ln>
        </p:spPr>
      </p:sp>
      <p:sp>
        <p:nvSpPr>
          <p:cNvPr id="488" name="Google Shape;488;g13d88cdf413_0_778"/>
          <p:cNvSpPr>
            <a:spLocks noGrp="1"/>
          </p:cNvSpPr>
          <p:nvPr>
            <p:ph type="pic" idx="3"/>
          </p:nvPr>
        </p:nvSpPr>
        <p:spPr>
          <a:xfrm>
            <a:off x="4058026" y="0"/>
            <a:ext cx="4097100" cy="3456600"/>
          </a:xfrm>
          <a:prstGeom prst="rect">
            <a:avLst/>
          </a:prstGeom>
          <a:noFill/>
          <a:ln>
            <a:noFill/>
          </a:ln>
        </p:spPr>
      </p:sp>
      <p:sp>
        <p:nvSpPr>
          <p:cNvPr id="489" name="Google Shape;489;g13d88cdf413_0_778"/>
          <p:cNvSpPr>
            <a:spLocks noGrp="1"/>
          </p:cNvSpPr>
          <p:nvPr>
            <p:ph type="pic" idx="4"/>
          </p:nvPr>
        </p:nvSpPr>
        <p:spPr>
          <a:xfrm>
            <a:off x="8116053" y="0"/>
            <a:ext cx="4097100" cy="3456600"/>
          </a:xfrm>
          <a:prstGeom prst="rect">
            <a:avLst/>
          </a:prstGeom>
          <a:noFill/>
          <a:ln>
            <a:noFill/>
          </a:ln>
        </p:spPr>
      </p:sp>
      <p:sp>
        <p:nvSpPr>
          <p:cNvPr id="490" name="Google Shape;490;g13d88cdf413_0_778"/>
          <p:cNvSpPr>
            <a:spLocks noGrp="1"/>
          </p:cNvSpPr>
          <p:nvPr>
            <p:ph type="pic" idx="5"/>
          </p:nvPr>
        </p:nvSpPr>
        <p:spPr>
          <a:xfrm>
            <a:off x="12174079" y="0"/>
            <a:ext cx="4097100" cy="3456600"/>
          </a:xfrm>
          <a:prstGeom prst="rect">
            <a:avLst/>
          </a:prstGeom>
          <a:noFill/>
          <a:ln>
            <a:noFill/>
          </a:ln>
        </p:spPr>
      </p:sp>
      <p:sp>
        <p:nvSpPr>
          <p:cNvPr id="491" name="Google Shape;491;g13d88cdf413_0_778"/>
          <p:cNvSpPr>
            <a:spLocks noGrp="1"/>
          </p:cNvSpPr>
          <p:nvPr>
            <p:ph type="pic" idx="6"/>
          </p:nvPr>
        </p:nvSpPr>
        <p:spPr>
          <a:xfrm>
            <a:off x="20290130" y="0"/>
            <a:ext cx="4097100" cy="3456600"/>
          </a:xfrm>
          <a:prstGeom prst="rect">
            <a:avLst/>
          </a:prstGeom>
          <a:noFill/>
          <a:ln>
            <a:noFill/>
          </a:ln>
        </p:spPr>
      </p:sp>
      <p:sp>
        <p:nvSpPr>
          <p:cNvPr id="492" name="Google Shape;492;g13d88cdf413_0_778"/>
          <p:cNvSpPr>
            <a:spLocks noGrp="1"/>
          </p:cNvSpPr>
          <p:nvPr>
            <p:ph type="pic" idx="7"/>
          </p:nvPr>
        </p:nvSpPr>
        <p:spPr>
          <a:xfrm>
            <a:off x="16232105" y="0"/>
            <a:ext cx="4097100" cy="3456600"/>
          </a:xfrm>
          <a:prstGeom prst="rect">
            <a:avLst/>
          </a:prstGeom>
          <a:noFill/>
          <a:ln>
            <a:noFill/>
          </a:ln>
        </p:spPr>
      </p:sp>
      <p:sp>
        <p:nvSpPr>
          <p:cNvPr id="493" name="Google Shape;493;g13d88cdf413_0_778"/>
          <p:cNvSpPr>
            <a:spLocks noGrp="1"/>
          </p:cNvSpPr>
          <p:nvPr>
            <p:ph type="pic" idx="8"/>
          </p:nvPr>
        </p:nvSpPr>
        <p:spPr>
          <a:xfrm>
            <a:off x="0" y="3420249"/>
            <a:ext cx="4097100" cy="3456600"/>
          </a:xfrm>
          <a:prstGeom prst="rect">
            <a:avLst/>
          </a:prstGeom>
          <a:noFill/>
          <a:ln>
            <a:noFill/>
          </a:ln>
        </p:spPr>
      </p:sp>
      <p:sp>
        <p:nvSpPr>
          <p:cNvPr id="494" name="Google Shape;494;g13d88cdf413_0_778"/>
          <p:cNvSpPr>
            <a:spLocks noGrp="1"/>
          </p:cNvSpPr>
          <p:nvPr>
            <p:ph type="pic" idx="9"/>
          </p:nvPr>
        </p:nvSpPr>
        <p:spPr>
          <a:xfrm>
            <a:off x="4058026" y="3420249"/>
            <a:ext cx="4097100" cy="3456600"/>
          </a:xfrm>
          <a:prstGeom prst="rect">
            <a:avLst/>
          </a:prstGeom>
          <a:noFill/>
          <a:ln>
            <a:noFill/>
          </a:ln>
        </p:spPr>
      </p:sp>
      <p:sp>
        <p:nvSpPr>
          <p:cNvPr id="495" name="Google Shape;495;g13d88cdf413_0_778"/>
          <p:cNvSpPr>
            <a:spLocks noGrp="1"/>
          </p:cNvSpPr>
          <p:nvPr>
            <p:ph type="pic" idx="13"/>
          </p:nvPr>
        </p:nvSpPr>
        <p:spPr>
          <a:xfrm>
            <a:off x="8116053" y="3420249"/>
            <a:ext cx="4097100" cy="3456600"/>
          </a:xfrm>
          <a:prstGeom prst="rect">
            <a:avLst/>
          </a:prstGeom>
          <a:noFill/>
          <a:ln>
            <a:noFill/>
          </a:ln>
        </p:spPr>
      </p:sp>
      <p:sp>
        <p:nvSpPr>
          <p:cNvPr id="496" name="Google Shape;496;g13d88cdf413_0_778"/>
          <p:cNvSpPr>
            <a:spLocks noGrp="1"/>
          </p:cNvSpPr>
          <p:nvPr>
            <p:ph type="pic" idx="14"/>
          </p:nvPr>
        </p:nvSpPr>
        <p:spPr>
          <a:xfrm>
            <a:off x="12174079" y="3420249"/>
            <a:ext cx="4097100" cy="3456600"/>
          </a:xfrm>
          <a:prstGeom prst="rect">
            <a:avLst/>
          </a:prstGeom>
          <a:noFill/>
          <a:ln>
            <a:noFill/>
          </a:ln>
        </p:spPr>
      </p:sp>
      <p:sp>
        <p:nvSpPr>
          <p:cNvPr id="497" name="Google Shape;497;g13d88cdf413_0_778"/>
          <p:cNvSpPr>
            <a:spLocks noGrp="1"/>
          </p:cNvSpPr>
          <p:nvPr>
            <p:ph type="pic" idx="15"/>
          </p:nvPr>
        </p:nvSpPr>
        <p:spPr>
          <a:xfrm>
            <a:off x="20290130" y="3420249"/>
            <a:ext cx="4097100" cy="3456600"/>
          </a:xfrm>
          <a:prstGeom prst="rect">
            <a:avLst/>
          </a:prstGeom>
          <a:noFill/>
          <a:ln>
            <a:noFill/>
          </a:ln>
        </p:spPr>
      </p:sp>
      <p:sp>
        <p:nvSpPr>
          <p:cNvPr id="498" name="Google Shape;498;g13d88cdf413_0_778"/>
          <p:cNvSpPr>
            <a:spLocks noGrp="1"/>
          </p:cNvSpPr>
          <p:nvPr>
            <p:ph type="pic" idx="16"/>
          </p:nvPr>
        </p:nvSpPr>
        <p:spPr>
          <a:xfrm>
            <a:off x="16232105" y="3420249"/>
            <a:ext cx="4097100" cy="3456600"/>
          </a:xfrm>
          <a:prstGeom prst="rect">
            <a:avLst/>
          </a:prstGeom>
          <a:noFill/>
          <a:ln>
            <a:noFill/>
          </a:ln>
        </p:spPr>
      </p:sp>
      <p:sp>
        <p:nvSpPr>
          <p:cNvPr id="499" name="Google Shape;499;g13d88cdf413_0_778"/>
          <p:cNvSpPr>
            <a:spLocks noGrp="1"/>
          </p:cNvSpPr>
          <p:nvPr>
            <p:ph type="pic" idx="17"/>
          </p:nvPr>
        </p:nvSpPr>
        <p:spPr>
          <a:xfrm>
            <a:off x="0" y="6840497"/>
            <a:ext cx="4097100" cy="3456600"/>
          </a:xfrm>
          <a:prstGeom prst="rect">
            <a:avLst/>
          </a:prstGeom>
          <a:noFill/>
          <a:ln>
            <a:noFill/>
          </a:ln>
        </p:spPr>
      </p:sp>
      <p:sp>
        <p:nvSpPr>
          <p:cNvPr id="500" name="Google Shape;500;g13d88cdf413_0_778"/>
          <p:cNvSpPr>
            <a:spLocks noGrp="1"/>
          </p:cNvSpPr>
          <p:nvPr>
            <p:ph type="pic" idx="18"/>
          </p:nvPr>
        </p:nvSpPr>
        <p:spPr>
          <a:xfrm>
            <a:off x="4058026" y="6840497"/>
            <a:ext cx="4097100" cy="3456600"/>
          </a:xfrm>
          <a:prstGeom prst="rect">
            <a:avLst/>
          </a:prstGeom>
          <a:noFill/>
          <a:ln>
            <a:noFill/>
          </a:ln>
        </p:spPr>
      </p:sp>
      <p:sp>
        <p:nvSpPr>
          <p:cNvPr id="501" name="Google Shape;501;g13d88cdf413_0_778"/>
          <p:cNvSpPr>
            <a:spLocks noGrp="1"/>
          </p:cNvSpPr>
          <p:nvPr>
            <p:ph type="pic" idx="19"/>
          </p:nvPr>
        </p:nvSpPr>
        <p:spPr>
          <a:xfrm>
            <a:off x="8116053" y="6840497"/>
            <a:ext cx="4097100" cy="3456600"/>
          </a:xfrm>
          <a:prstGeom prst="rect">
            <a:avLst/>
          </a:prstGeom>
          <a:noFill/>
          <a:ln>
            <a:noFill/>
          </a:ln>
        </p:spPr>
      </p:sp>
      <p:sp>
        <p:nvSpPr>
          <p:cNvPr id="502" name="Google Shape;502;g13d88cdf413_0_778"/>
          <p:cNvSpPr>
            <a:spLocks noGrp="1"/>
          </p:cNvSpPr>
          <p:nvPr>
            <p:ph type="pic" idx="20"/>
          </p:nvPr>
        </p:nvSpPr>
        <p:spPr>
          <a:xfrm>
            <a:off x="12174079" y="6840497"/>
            <a:ext cx="4097100" cy="3456600"/>
          </a:xfrm>
          <a:prstGeom prst="rect">
            <a:avLst/>
          </a:prstGeom>
          <a:noFill/>
          <a:ln>
            <a:noFill/>
          </a:ln>
        </p:spPr>
      </p:sp>
      <p:sp>
        <p:nvSpPr>
          <p:cNvPr id="503" name="Google Shape;503;g13d88cdf413_0_778"/>
          <p:cNvSpPr>
            <a:spLocks noGrp="1"/>
          </p:cNvSpPr>
          <p:nvPr>
            <p:ph type="pic" idx="21"/>
          </p:nvPr>
        </p:nvSpPr>
        <p:spPr>
          <a:xfrm>
            <a:off x="20290130" y="6840497"/>
            <a:ext cx="4097100" cy="3456600"/>
          </a:xfrm>
          <a:prstGeom prst="rect">
            <a:avLst/>
          </a:prstGeom>
          <a:noFill/>
          <a:ln>
            <a:noFill/>
          </a:ln>
        </p:spPr>
      </p:sp>
      <p:sp>
        <p:nvSpPr>
          <p:cNvPr id="504" name="Google Shape;504;g13d88cdf413_0_778"/>
          <p:cNvSpPr>
            <a:spLocks noGrp="1"/>
          </p:cNvSpPr>
          <p:nvPr>
            <p:ph type="pic" idx="22"/>
          </p:nvPr>
        </p:nvSpPr>
        <p:spPr>
          <a:xfrm>
            <a:off x="16232105" y="6840497"/>
            <a:ext cx="4097100" cy="3456600"/>
          </a:xfrm>
          <a:prstGeom prst="rect">
            <a:avLst/>
          </a:prstGeom>
          <a:noFill/>
          <a:ln>
            <a:noFill/>
          </a:ln>
        </p:spPr>
      </p:sp>
      <p:sp>
        <p:nvSpPr>
          <p:cNvPr id="505" name="Google Shape;505;g13d88cdf413_0_778"/>
          <p:cNvSpPr>
            <a:spLocks noGrp="1"/>
          </p:cNvSpPr>
          <p:nvPr>
            <p:ph type="pic" idx="23"/>
          </p:nvPr>
        </p:nvSpPr>
        <p:spPr>
          <a:xfrm>
            <a:off x="0" y="10260746"/>
            <a:ext cx="4097100" cy="3456600"/>
          </a:xfrm>
          <a:prstGeom prst="rect">
            <a:avLst/>
          </a:prstGeom>
          <a:noFill/>
          <a:ln>
            <a:noFill/>
          </a:ln>
        </p:spPr>
      </p:sp>
      <p:sp>
        <p:nvSpPr>
          <p:cNvPr id="506" name="Google Shape;506;g13d88cdf413_0_778"/>
          <p:cNvSpPr>
            <a:spLocks noGrp="1"/>
          </p:cNvSpPr>
          <p:nvPr>
            <p:ph type="pic" idx="24"/>
          </p:nvPr>
        </p:nvSpPr>
        <p:spPr>
          <a:xfrm>
            <a:off x="4058026" y="10260746"/>
            <a:ext cx="4097100" cy="3456600"/>
          </a:xfrm>
          <a:prstGeom prst="rect">
            <a:avLst/>
          </a:prstGeom>
          <a:noFill/>
          <a:ln>
            <a:noFill/>
          </a:ln>
        </p:spPr>
      </p:sp>
      <p:sp>
        <p:nvSpPr>
          <p:cNvPr id="507" name="Google Shape;507;g13d88cdf413_0_778"/>
          <p:cNvSpPr>
            <a:spLocks noGrp="1"/>
          </p:cNvSpPr>
          <p:nvPr>
            <p:ph type="pic" idx="25"/>
          </p:nvPr>
        </p:nvSpPr>
        <p:spPr>
          <a:xfrm>
            <a:off x="8116053" y="10260746"/>
            <a:ext cx="4097100" cy="3456600"/>
          </a:xfrm>
          <a:prstGeom prst="rect">
            <a:avLst/>
          </a:prstGeom>
          <a:noFill/>
          <a:ln>
            <a:noFill/>
          </a:ln>
        </p:spPr>
      </p:sp>
      <p:sp>
        <p:nvSpPr>
          <p:cNvPr id="508" name="Google Shape;508;g13d88cdf413_0_778"/>
          <p:cNvSpPr>
            <a:spLocks noGrp="1"/>
          </p:cNvSpPr>
          <p:nvPr>
            <p:ph type="pic" idx="26"/>
          </p:nvPr>
        </p:nvSpPr>
        <p:spPr>
          <a:xfrm>
            <a:off x="12174079" y="10260746"/>
            <a:ext cx="4097100" cy="3456600"/>
          </a:xfrm>
          <a:prstGeom prst="rect">
            <a:avLst/>
          </a:prstGeom>
          <a:noFill/>
          <a:ln>
            <a:noFill/>
          </a:ln>
        </p:spPr>
      </p:sp>
      <p:sp>
        <p:nvSpPr>
          <p:cNvPr id="509" name="Google Shape;509;g13d88cdf413_0_778"/>
          <p:cNvSpPr>
            <a:spLocks noGrp="1"/>
          </p:cNvSpPr>
          <p:nvPr>
            <p:ph type="pic" idx="27"/>
          </p:nvPr>
        </p:nvSpPr>
        <p:spPr>
          <a:xfrm>
            <a:off x="20290130" y="10260746"/>
            <a:ext cx="4097100" cy="3456600"/>
          </a:xfrm>
          <a:prstGeom prst="rect">
            <a:avLst/>
          </a:prstGeom>
          <a:noFill/>
          <a:ln>
            <a:noFill/>
          </a:ln>
        </p:spPr>
      </p:sp>
      <p:sp>
        <p:nvSpPr>
          <p:cNvPr id="510" name="Google Shape;510;g13d88cdf413_0_778"/>
          <p:cNvSpPr>
            <a:spLocks noGrp="1"/>
          </p:cNvSpPr>
          <p:nvPr>
            <p:ph type="pic" idx="28"/>
          </p:nvPr>
        </p:nvSpPr>
        <p:spPr>
          <a:xfrm>
            <a:off x="16232105" y="10260746"/>
            <a:ext cx="4097100" cy="3456600"/>
          </a:xfrm>
          <a:prstGeom prst="rect">
            <a:avLst/>
          </a:prstGeom>
          <a:noFill/>
          <a:ln>
            <a:noFill/>
          </a:ln>
        </p:spPr>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33_Title Only">
  <p:cSld name="33_Title Only">
    <p:spTree>
      <p:nvGrpSpPr>
        <p:cNvPr id="1" name="Shape 511"/>
        <p:cNvGrpSpPr/>
        <p:nvPr/>
      </p:nvGrpSpPr>
      <p:grpSpPr>
        <a:xfrm>
          <a:off x="0" y="0"/>
          <a:ext cx="0" cy="0"/>
          <a:chOff x="0" y="0"/>
          <a:chExt cx="0" cy="0"/>
        </a:xfrm>
      </p:grpSpPr>
      <p:sp>
        <p:nvSpPr>
          <p:cNvPr id="512" name="Google Shape;512;g13d88cdf413_0_803"/>
          <p:cNvSpPr txBox="1">
            <a:spLocks noGrp="1"/>
          </p:cNvSpPr>
          <p:nvPr>
            <p:ph type="title"/>
          </p:nvPr>
        </p:nvSpPr>
        <p:spPr>
          <a:xfrm>
            <a:off x="1829038" y="559987"/>
            <a:ext cx="20729100" cy="16353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3" name="Google Shape;513;g13d88cdf413_0_803"/>
          <p:cNvSpPr>
            <a:spLocks noGrp="1"/>
          </p:cNvSpPr>
          <p:nvPr>
            <p:ph type="pic" idx="2"/>
          </p:nvPr>
        </p:nvSpPr>
        <p:spPr>
          <a:xfrm>
            <a:off x="1829040" y="2537809"/>
            <a:ext cx="4705200" cy="7072200"/>
          </a:xfrm>
          <a:prstGeom prst="rect">
            <a:avLst/>
          </a:prstGeom>
          <a:solidFill>
            <a:srgbClr val="F2F2F2"/>
          </a:solidFill>
          <a:ln>
            <a:noFill/>
          </a:ln>
        </p:spPr>
      </p:sp>
      <p:sp>
        <p:nvSpPr>
          <p:cNvPr id="514" name="Google Shape;514;g13d88cdf413_0_803"/>
          <p:cNvSpPr>
            <a:spLocks noGrp="1"/>
          </p:cNvSpPr>
          <p:nvPr>
            <p:ph type="pic" idx="3"/>
          </p:nvPr>
        </p:nvSpPr>
        <p:spPr>
          <a:xfrm>
            <a:off x="12517572" y="2537809"/>
            <a:ext cx="4705200" cy="7072200"/>
          </a:xfrm>
          <a:prstGeom prst="rect">
            <a:avLst/>
          </a:prstGeom>
          <a:solidFill>
            <a:srgbClr val="F2F2F2"/>
          </a:solidFill>
          <a:ln>
            <a:noFill/>
          </a:ln>
        </p:spPr>
      </p:sp>
      <p:sp>
        <p:nvSpPr>
          <p:cNvPr id="515" name="Google Shape;515;g13d88cdf413_0_803"/>
          <p:cNvSpPr txBox="1">
            <a:spLocks noGrp="1"/>
          </p:cNvSpPr>
          <p:nvPr>
            <p:ph type="body" idx="1"/>
          </p:nvPr>
        </p:nvSpPr>
        <p:spPr>
          <a:xfrm>
            <a:off x="6936320" y="2537809"/>
            <a:ext cx="4960200" cy="70722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2000"/>
              </a:spcBef>
              <a:spcAft>
                <a:spcPts val="0"/>
              </a:spcAft>
              <a:buClr>
                <a:schemeClr val="accent1"/>
              </a:buClr>
              <a:buSzPts val="2800"/>
              <a:buNone/>
              <a:defRPr sz="2800" b="1">
                <a:solidFill>
                  <a:schemeClr val="accent1"/>
                </a:solidFill>
                <a:latin typeface="Open Sans"/>
                <a:ea typeface="Open Sans"/>
                <a:cs typeface="Open Sans"/>
                <a:sym typeface="Open Sans"/>
              </a:defRPr>
            </a:lvl1pPr>
            <a:lvl2pPr marL="914400" lvl="1" indent="-228600" algn="l">
              <a:lnSpc>
                <a:spcPct val="90000"/>
              </a:lnSpc>
              <a:spcBef>
                <a:spcPts val="1000"/>
              </a:spcBef>
              <a:spcAft>
                <a:spcPts val="0"/>
              </a:spcAft>
              <a:buClr>
                <a:schemeClr val="dk1"/>
              </a:buClr>
              <a:buSzPts val="2800"/>
              <a:buFont typeface="Montserrat Light"/>
              <a:buNone/>
              <a:defRPr sz="2800"/>
            </a:lvl2pPr>
            <a:lvl3pPr marL="1371600" lvl="2" indent="-406400" algn="l">
              <a:lnSpc>
                <a:spcPct val="90000"/>
              </a:lnSpc>
              <a:spcBef>
                <a:spcPts val="1000"/>
              </a:spcBef>
              <a:spcAft>
                <a:spcPts val="0"/>
              </a:spcAft>
              <a:buClr>
                <a:schemeClr val="dk1"/>
              </a:buClr>
              <a:buSzPts val="2800"/>
              <a:buChar char="•"/>
              <a:defRPr sz="2800"/>
            </a:lvl3pPr>
            <a:lvl4pPr marL="1828800" lvl="3" indent="-406400" algn="l">
              <a:lnSpc>
                <a:spcPct val="90000"/>
              </a:lnSpc>
              <a:spcBef>
                <a:spcPts val="1000"/>
              </a:spcBef>
              <a:spcAft>
                <a:spcPts val="0"/>
              </a:spcAft>
              <a:buClr>
                <a:schemeClr val="dk1"/>
              </a:buClr>
              <a:buSzPts val="2800"/>
              <a:buChar char="•"/>
              <a:defRPr sz="2800"/>
            </a:lvl4pPr>
            <a:lvl5pPr marL="2286000" lvl="4" indent="-406400" algn="l">
              <a:lnSpc>
                <a:spcPct val="90000"/>
              </a:lnSpc>
              <a:spcBef>
                <a:spcPts val="1000"/>
              </a:spcBef>
              <a:spcAft>
                <a:spcPts val="0"/>
              </a:spcAft>
              <a:buClr>
                <a:schemeClr val="dk1"/>
              </a:buClr>
              <a:buSzPts val="2800"/>
              <a:buChar char="•"/>
              <a:defRPr sz="28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16" name="Google Shape;516;g13d88cdf413_0_803"/>
          <p:cNvSpPr txBox="1">
            <a:spLocks noGrp="1"/>
          </p:cNvSpPr>
          <p:nvPr>
            <p:ph type="body" idx="4"/>
          </p:nvPr>
        </p:nvSpPr>
        <p:spPr>
          <a:xfrm>
            <a:off x="17597870" y="2537809"/>
            <a:ext cx="4960200" cy="70722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2000"/>
              </a:spcBef>
              <a:spcAft>
                <a:spcPts val="0"/>
              </a:spcAft>
              <a:buClr>
                <a:schemeClr val="accent1"/>
              </a:buClr>
              <a:buSzPts val="2800"/>
              <a:buNone/>
              <a:defRPr sz="2800" b="1">
                <a:solidFill>
                  <a:schemeClr val="accent1"/>
                </a:solidFill>
                <a:latin typeface="Open Sans"/>
                <a:ea typeface="Open Sans"/>
                <a:cs typeface="Open Sans"/>
                <a:sym typeface="Open Sans"/>
              </a:defRPr>
            </a:lvl1pPr>
            <a:lvl2pPr marL="914400" lvl="1" indent="-228600" algn="l">
              <a:lnSpc>
                <a:spcPct val="90000"/>
              </a:lnSpc>
              <a:spcBef>
                <a:spcPts val="1000"/>
              </a:spcBef>
              <a:spcAft>
                <a:spcPts val="0"/>
              </a:spcAft>
              <a:buClr>
                <a:schemeClr val="dk1"/>
              </a:buClr>
              <a:buSzPts val="2800"/>
              <a:buFont typeface="Montserrat Light"/>
              <a:buNone/>
              <a:defRPr sz="2800"/>
            </a:lvl2pPr>
            <a:lvl3pPr marL="1371600" lvl="2" indent="-406400" algn="l">
              <a:lnSpc>
                <a:spcPct val="90000"/>
              </a:lnSpc>
              <a:spcBef>
                <a:spcPts val="1000"/>
              </a:spcBef>
              <a:spcAft>
                <a:spcPts val="0"/>
              </a:spcAft>
              <a:buClr>
                <a:schemeClr val="dk1"/>
              </a:buClr>
              <a:buSzPts val="2800"/>
              <a:buChar char="•"/>
              <a:defRPr sz="2800"/>
            </a:lvl3pPr>
            <a:lvl4pPr marL="1828800" lvl="3" indent="-406400" algn="l">
              <a:lnSpc>
                <a:spcPct val="90000"/>
              </a:lnSpc>
              <a:spcBef>
                <a:spcPts val="1000"/>
              </a:spcBef>
              <a:spcAft>
                <a:spcPts val="0"/>
              </a:spcAft>
              <a:buClr>
                <a:schemeClr val="dk1"/>
              </a:buClr>
              <a:buSzPts val="2800"/>
              <a:buChar char="•"/>
              <a:defRPr sz="2800"/>
            </a:lvl4pPr>
            <a:lvl5pPr marL="2286000" lvl="4" indent="-406400" algn="l">
              <a:lnSpc>
                <a:spcPct val="90000"/>
              </a:lnSpc>
              <a:spcBef>
                <a:spcPts val="1000"/>
              </a:spcBef>
              <a:spcAft>
                <a:spcPts val="0"/>
              </a:spcAft>
              <a:buClr>
                <a:schemeClr val="dk1"/>
              </a:buClr>
              <a:buSzPts val="2800"/>
              <a:buChar char="•"/>
              <a:defRPr sz="28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17" name="Google Shape;517;g13d88cdf413_0_803"/>
          <p:cNvSpPr txBox="1">
            <a:spLocks noGrp="1"/>
          </p:cNvSpPr>
          <p:nvPr>
            <p:ph type="body" idx="5"/>
          </p:nvPr>
        </p:nvSpPr>
        <p:spPr>
          <a:xfrm>
            <a:off x="1829039" y="9962275"/>
            <a:ext cx="10067400" cy="19179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2000"/>
              </a:spcBef>
              <a:spcAft>
                <a:spcPts val="0"/>
              </a:spcAft>
              <a:buClr>
                <a:schemeClr val="dk1"/>
              </a:buClr>
              <a:buSzPts val="2800"/>
              <a:buNone/>
              <a:defRPr sz="2800"/>
            </a:lvl1pPr>
            <a:lvl2pPr marL="914400" lvl="1" indent="-406400" algn="l">
              <a:lnSpc>
                <a:spcPct val="90000"/>
              </a:lnSpc>
              <a:spcBef>
                <a:spcPts val="1000"/>
              </a:spcBef>
              <a:spcAft>
                <a:spcPts val="0"/>
              </a:spcAft>
              <a:buClr>
                <a:schemeClr val="dk1"/>
              </a:buClr>
              <a:buSzPts val="2800"/>
              <a:buFont typeface="Arial"/>
              <a:buChar char="•"/>
              <a:defRPr sz="2800"/>
            </a:lvl2pPr>
            <a:lvl3pPr marL="1371600" lvl="2" indent="-406400" algn="l">
              <a:lnSpc>
                <a:spcPct val="90000"/>
              </a:lnSpc>
              <a:spcBef>
                <a:spcPts val="1000"/>
              </a:spcBef>
              <a:spcAft>
                <a:spcPts val="0"/>
              </a:spcAft>
              <a:buClr>
                <a:schemeClr val="dk1"/>
              </a:buClr>
              <a:buSzPts val="2800"/>
              <a:buChar char="•"/>
              <a:defRPr sz="2800"/>
            </a:lvl3pPr>
            <a:lvl4pPr marL="1828800" lvl="3" indent="-406400" algn="l">
              <a:lnSpc>
                <a:spcPct val="90000"/>
              </a:lnSpc>
              <a:spcBef>
                <a:spcPts val="1000"/>
              </a:spcBef>
              <a:spcAft>
                <a:spcPts val="0"/>
              </a:spcAft>
              <a:buClr>
                <a:schemeClr val="dk1"/>
              </a:buClr>
              <a:buSzPts val="2800"/>
              <a:buChar char="•"/>
              <a:defRPr sz="2800"/>
            </a:lvl4pPr>
            <a:lvl5pPr marL="2286000" lvl="4" indent="-406400" algn="l">
              <a:lnSpc>
                <a:spcPct val="90000"/>
              </a:lnSpc>
              <a:spcBef>
                <a:spcPts val="1000"/>
              </a:spcBef>
              <a:spcAft>
                <a:spcPts val="0"/>
              </a:spcAft>
              <a:buClr>
                <a:schemeClr val="dk1"/>
              </a:buClr>
              <a:buSzPts val="2800"/>
              <a:buChar char="•"/>
              <a:defRPr sz="28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18" name="Google Shape;518;g13d88cdf413_0_803"/>
          <p:cNvSpPr txBox="1">
            <a:spLocks noGrp="1"/>
          </p:cNvSpPr>
          <p:nvPr>
            <p:ph type="body" idx="6"/>
          </p:nvPr>
        </p:nvSpPr>
        <p:spPr>
          <a:xfrm>
            <a:off x="12517573" y="9962275"/>
            <a:ext cx="10040400" cy="1917900"/>
          </a:xfrm>
          <a:prstGeom prst="rect">
            <a:avLst/>
          </a:prstGeom>
          <a:noFill/>
          <a:ln>
            <a:noFill/>
          </a:ln>
        </p:spPr>
        <p:txBody>
          <a:bodyPr spcFirstLastPara="1" wrap="square" lIns="91425" tIns="45700" rIns="91425" bIns="45700" anchor="t" anchorCtr="0">
            <a:noAutofit/>
          </a:bodyPr>
          <a:lstStyle>
            <a:lvl1pPr marL="457200" lvl="0" indent="-228600" algn="l">
              <a:lnSpc>
                <a:spcPct val="90000"/>
              </a:lnSpc>
              <a:spcBef>
                <a:spcPts val="2000"/>
              </a:spcBef>
              <a:spcAft>
                <a:spcPts val="0"/>
              </a:spcAft>
              <a:buClr>
                <a:schemeClr val="dk1"/>
              </a:buClr>
              <a:buSzPts val="2800"/>
              <a:buNone/>
              <a:defRPr sz="2800"/>
            </a:lvl1pPr>
            <a:lvl2pPr marL="914400" lvl="1" indent="-406400" algn="l">
              <a:lnSpc>
                <a:spcPct val="90000"/>
              </a:lnSpc>
              <a:spcBef>
                <a:spcPts val="1000"/>
              </a:spcBef>
              <a:spcAft>
                <a:spcPts val="0"/>
              </a:spcAft>
              <a:buClr>
                <a:schemeClr val="dk1"/>
              </a:buClr>
              <a:buSzPts val="2800"/>
              <a:buFont typeface="Arial"/>
              <a:buChar char="•"/>
              <a:defRPr sz="2800"/>
            </a:lvl2pPr>
            <a:lvl3pPr marL="1371600" lvl="2" indent="-406400" algn="l">
              <a:lnSpc>
                <a:spcPct val="90000"/>
              </a:lnSpc>
              <a:spcBef>
                <a:spcPts val="1000"/>
              </a:spcBef>
              <a:spcAft>
                <a:spcPts val="0"/>
              </a:spcAft>
              <a:buClr>
                <a:schemeClr val="dk1"/>
              </a:buClr>
              <a:buSzPts val="2800"/>
              <a:buChar char="•"/>
              <a:defRPr sz="2800"/>
            </a:lvl3pPr>
            <a:lvl4pPr marL="1828800" lvl="3" indent="-406400" algn="l">
              <a:lnSpc>
                <a:spcPct val="90000"/>
              </a:lnSpc>
              <a:spcBef>
                <a:spcPts val="1000"/>
              </a:spcBef>
              <a:spcAft>
                <a:spcPts val="0"/>
              </a:spcAft>
              <a:buClr>
                <a:schemeClr val="dk1"/>
              </a:buClr>
              <a:buSzPts val="2800"/>
              <a:buChar char="•"/>
              <a:defRPr sz="2800"/>
            </a:lvl4pPr>
            <a:lvl5pPr marL="2286000" lvl="4" indent="-406400" algn="l">
              <a:lnSpc>
                <a:spcPct val="90000"/>
              </a:lnSpc>
              <a:spcBef>
                <a:spcPts val="1000"/>
              </a:spcBef>
              <a:spcAft>
                <a:spcPts val="0"/>
              </a:spcAft>
              <a:buClr>
                <a:schemeClr val="dk1"/>
              </a:buClr>
              <a:buSzPts val="2800"/>
              <a:buChar char="•"/>
              <a:defRPr sz="28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Testimonial Layout: 02">
  <p:cSld name="Testimonial Layout: 02">
    <p:spTree>
      <p:nvGrpSpPr>
        <p:cNvPr id="1" name="Shape 519"/>
        <p:cNvGrpSpPr/>
        <p:nvPr/>
      </p:nvGrpSpPr>
      <p:grpSpPr>
        <a:xfrm>
          <a:off x="0" y="0"/>
          <a:ext cx="0" cy="0"/>
          <a:chOff x="0" y="0"/>
          <a:chExt cx="0" cy="0"/>
        </a:xfrm>
      </p:grpSpPr>
      <p:sp>
        <p:nvSpPr>
          <p:cNvPr id="520" name="Google Shape;520;g13d88cdf413_0_811"/>
          <p:cNvSpPr>
            <a:spLocks noGrp="1"/>
          </p:cNvSpPr>
          <p:nvPr>
            <p:ph type="pic" idx="2"/>
          </p:nvPr>
        </p:nvSpPr>
        <p:spPr>
          <a:xfrm>
            <a:off x="3594502" y="8902924"/>
            <a:ext cx="3219000" cy="3219000"/>
          </a:xfrm>
          <a:prstGeom prst="ellipse">
            <a:avLst/>
          </a:prstGeom>
          <a:solidFill>
            <a:srgbClr val="F2F2F2">
              <a:alpha val="49019"/>
            </a:srgbClr>
          </a:solidFill>
          <a:ln>
            <a:noFill/>
          </a:ln>
        </p:spPr>
      </p:sp>
      <p:sp>
        <p:nvSpPr>
          <p:cNvPr id="521" name="Google Shape;521;g13d88cdf413_0_811"/>
          <p:cNvSpPr txBox="1">
            <a:spLocks noGrp="1"/>
          </p:cNvSpPr>
          <p:nvPr>
            <p:ph type="title"/>
          </p:nvPr>
        </p:nvSpPr>
        <p:spPr>
          <a:xfrm>
            <a:off x="1676618" y="730335"/>
            <a:ext cx="21033900" cy="2651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6600"/>
              <a:buFont typeface="Montserrat"/>
              <a:buNone/>
              <a:defRPr sz="6600">
                <a:solidFill>
                  <a:schemeClr val="dk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522" name="Google Shape;522;g13d88cdf413_0_811"/>
          <p:cNvCxnSpPr/>
          <p:nvPr/>
        </p:nvCxnSpPr>
        <p:spPr>
          <a:xfrm>
            <a:off x="10287503" y="2321763"/>
            <a:ext cx="3812400" cy="0"/>
          </a:xfrm>
          <a:prstGeom prst="straightConnector1">
            <a:avLst/>
          </a:prstGeom>
          <a:noFill/>
          <a:ln w="9525" cap="flat" cmpd="sng">
            <a:solidFill>
              <a:srgbClr val="BFBFBF"/>
            </a:solidFill>
            <a:prstDash val="solid"/>
            <a:miter lim="800000"/>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750"/>
                                  </p:stCondLst>
                                  <p:childTnLst>
                                    <p:set>
                                      <p:cBhvr>
                                        <p:cTn id="6" dur="1" fill="hold">
                                          <p:stCondLst>
                                            <p:cond delay="0"/>
                                          </p:stCondLst>
                                        </p:cTn>
                                        <p:tgtEl>
                                          <p:spTgt spid="520"/>
                                        </p:tgtEl>
                                        <p:attrNameLst>
                                          <p:attrName>style.visibility</p:attrName>
                                        </p:attrNameLst>
                                      </p:cBhvr>
                                      <p:to>
                                        <p:strVal val="visible"/>
                                      </p:to>
                                    </p:set>
                                    <p:animEffect transition="in" filter="fade">
                                      <p:cBhvr>
                                        <p:cTn id="7" dur="500"/>
                                        <p:tgtEl>
                                          <p:spTgt spid="5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 Only Layout: 01">
  <p:cSld name="Title Only Layout: 01">
    <p:spTree>
      <p:nvGrpSpPr>
        <p:cNvPr id="1" name="Shape 523"/>
        <p:cNvGrpSpPr/>
        <p:nvPr/>
      </p:nvGrpSpPr>
      <p:grpSpPr>
        <a:xfrm>
          <a:off x="0" y="0"/>
          <a:ext cx="0" cy="0"/>
          <a:chOff x="0" y="0"/>
          <a:chExt cx="0" cy="0"/>
        </a:xfrm>
      </p:grpSpPr>
      <p:sp>
        <p:nvSpPr>
          <p:cNvPr id="524" name="Google Shape;524;g13d88cdf413_0_815"/>
          <p:cNvSpPr txBox="1">
            <a:spLocks noGrp="1"/>
          </p:cNvSpPr>
          <p:nvPr>
            <p:ph type="title"/>
          </p:nvPr>
        </p:nvSpPr>
        <p:spPr>
          <a:xfrm>
            <a:off x="1676618" y="730335"/>
            <a:ext cx="21033900" cy="2651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estimonial Layout: 01">
  <p:cSld name="Testimonial Layout: 01">
    <p:spTree>
      <p:nvGrpSpPr>
        <p:cNvPr id="1" name="Shape 525"/>
        <p:cNvGrpSpPr/>
        <p:nvPr/>
      </p:nvGrpSpPr>
      <p:grpSpPr>
        <a:xfrm>
          <a:off x="0" y="0"/>
          <a:ext cx="0" cy="0"/>
          <a:chOff x="0" y="0"/>
          <a:chExt cx="0" cy="0"/>
        </a:xfrm>
      </p:grpSpPr>
      <p:sp>
        <p:nvSpPr>
          <p:cNvPr id="526" name="Google Shape;526;g13d88cdf413_0_817"/>
          <p:cNvSpPr>
            <a:spLocks noGrp="1"/>
          </p:cNvSpPr>
          <p:nvPr>
            <p:ph type="pic" idx="2"/>
          </p:nvPr>
        </p:nvSpPr>
        <p:spPr>
          <a:xfrm>
            <a:off x="1717022" y="5900840"/>
            <a:ext cx="1426800" cy="1426800"/>
          </a:xfrm>
          <a:prstGeom prst="ellipse">
            <a:avLst/>
          </a:prstGeom>
          <a:solidFill>
            <a:srgbClr val="F2F2F2">
              <a:alpha val="49019"/>
            </a:srgbClr>
          </a:solidFill>
          <a:ln>
            <a:noFill/>
          </a:ln>
        </p:spPr>
      </p:sp>
      <p:sp>
        <p:nvSpPr>
          <p:cNvPr id="527" name="Google Shape;527;g13d88cdf413_0_817"/>
          <p:cNvSpPr>
            <a:spLocks noGrp="1"/>
          </p:cNvSpPr>
          <p:nvPr>
            <p:ph type="pic" idx="3"/>
          </p:nvPr>
        </p:nvSpPr>
        <p:spPr>
          <a:xfrm>
            <a:off x="9318073" y="5900840"/>
            <a:ext cx="1426800" cy="1426800"/>
          </a:xfrm>
          <a:prstGeom prst="ellipse">
            <a:avLst/>
          </a:prstGeom>
          <a:solidFill>
            <a:srgbClr val="F2F2F2">
              <a:alpha val="49019"/>
            </a:srgbClr>
          </a:solidFill>
          <a:ln>
            <a:noFill/>
          </a:ln>
        </p:spPr>
      </p:sp>
      <p:sp>
        <p:nvSpPr>
          <p:cNvPr id="528" name="Google Shape;528;g13d88cdf413_0_817"/>
          <p:cNvSpPr>
            <a:spLocks noGrp="1"/>
          </p:cNvSpPr>
          <p:nvPr>
            <p:ph type="pic" idx="4"/>
          </p:nvPr>
        </p:nvSpPr>
        <p:spPr>
          <a:xfrm>
            <a:off x="16447793" y="5900840"/>
            <a:ext cx="1426800" cy="1426800"/>
          </a:xfrm>
          <a:prstGeom prst="ellipse">
            <a:avLst/>
          </a:prstGeom>
          <a:solidFill>
            <a:srgbClr val="F2F2F2">
              <a:alpha val="49019"/>
            </a:srgbClr>
          </a:solidFill>
          <a:ln>
            <a:noFill/>
          </a:ln>
        </p:spPr>
      </p:sp>
      <p:sp>
        <p:nvSpPr>
          <p:cNvPr id="529" name="Google Shape;529;g13d88cdf413_0_817"/>
          <p:cNvSpPr>
            <a:spLocks noGrp="1"/>
          </p:cNvSpPr>
          <p:nvPr>
            <p:ph type="pic" idx="5"/>
          </p:nvPr>
        </p:nvSpPr>
        <p:spPr>
          <a:xfrm>
            <a:off x="1704320" y="10767452"/>
            <a:ext cx="1426800" cy="1426800"/>
          </a:xfrm>
          <a:prstGeom prst="ellipse">
            <a:avLst/>
          </a:prstGeom>
          <a:solidFill>
            <a:srgbClr val="F2F2F2">
              <a:alpha val="49019"/>
            </a:srgbClr>
          </a:solidFill>
          <a:ln>
            <a:noFill/>
          </a:ln>
        </p:spPr>
      </p:sp>
      <p:sp>
        <p:nvSpPr>
          <p:cNvPr id="530" name="Google Shape;530;g13d88cdf413_0_817"/>
          <p:cNvSpPr>
            <a:spLocks noGrp="1"/>
          </p:cNvSpPr>
          <p:nvPr>
            <p:ph type="pic" idx="6"/>
          </p:nvPr>
        </p:nvSpPr>
        <p:spPr>
          <a:xfrm>
            <a:off x="9305371" y="10767452"/>
            <a:ext cx="1426800" cy="1426800"/>
          </a:xfrm>
          <a:prstGeom prst="ellipse">
            <a:avLst/>
          </a:prstGeom>
          <a:solidFill>
            <a:srgbClr val="F2F2F2">
              <a:alpha val="49019"/>
            </a:srgbClr>
          </a:solidFill>
          <a:ln>
            <a:noFill/>
          </a:ln>
        </p:spPr>
      </p:sp>
      <p:sp>
        <p:nvSpPr>
          <p:cNvPr id="531" name="Google Shape;531;g13d88cdf413_0_817"/>
          <p:cNvSpPr>
            <a:spLocks noGrp="1"/>
          </p:cNvSpPr>
          <p:nvPr>
            <p:ph type="pic" idx="7"/>
          </p:nvPr>
        </p:nvSpPr>
        <p:spPr>
          <a:xfrm>
            <a:off x="16435092" y="10767452"/>
            <a:ext cx="1426800" cy="1426800"/>
          </a:xfrm>
          <a:prstGeom prst="ellipse">
            <a:avLst/>
          </a:prstGeom>
          <a:solidFill>
            <a:srgbClr val="F2F2F2">
              <a:alpha val="49019"/>
            </a:srgbClr>
          </a:solidFill>
          <a:ln>
            <a:noFill/>
          </a:ln>
        </p:spPr>
      </p:sp>
      <p:sp>
        <p:nvSpPr>
          <p:cNvPr id="532" name="Google Shape;532;g13d88cdf413_0_817"/>
          <p:cNvSpPr txBox="1">
            <a:spLocks noGrp="1"/>
          </p:cNvSpPr>
          <p:nvPr>
            <p:ph type="title"/>
          </p:nvPr>
        </p:nvSpPr>
        <p:spPr>
          <a:xfrm>
            <a:off x="1676618" y="730335"/>
            <a:ext cx="21033900" cy="2651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533" name="Google Shape;533;g13d88cdf413_0_817"/>
          <p:cNvCxnSpPr/>
          <p:nvPr/>
        </p:nvCxnSpPr>
        <p:spPr>
          <a:xfrm>
            <a:off x="10287503" y="2321763"/>
            <a:ext cx="3812400" cy="0"/>
          </a:xfrm>
          <a:prstGeom prst="straightConnector1">
            <a:avLst/>
          </a:prstGeom>
          <a:noFill/>
          <a:ln w="9525" cap="flat" cmpd="sng">
            <a:solidFill>
              <a:srgbClr val="BFBFBF"/>
            </a:solidFill>
            <a:prstDash val="solid"/>
            <a:miter lim="800000"/>
            <a:headEnd type="none" w="sm" len="sm"/>
            <a:tailEnd type="none" w="sm" len="sm"/>
          </a:ln>
        </p:spPr>
      </p:cxn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Testimonial Layout: 03">
  <p:cSld name="Testimonial Layout: 03">
    <p:spTree>
      <p:nvGrpSpPr>
        <p:cNvPr id="1" name="Shape 534"/>
        <p:cNvGrpSpPr/>
        <p:nvPr/>
      </p:nvGrpSpPr>
      <p:grpSpPr>
        <a:xfrm>
          <a:off x="0" y="0"/>
          <a:ext cx="0" cy="0"/>
          <a:chOff x="0" y="0"/>
          <a:chExt cx="0" cy="0"/>
        </a:xfrm>
      </p:grpSpPr>
      <p:sp>
        <p:nvSpPr>
          <p:cNvPr id="535" name="Google Shape;535;g13d88cdf413_0_826"/>
          <p:cNvSpPr txBox="1">
            <a:spLocks noGrp="1"/>
          </p:cNvSpPr>
          <p:nvPr>
            <p:ph type="title"/>
          </p:nvPr>
        </p:nvSpPr>
        <p:spPr>
          <a:xfrm>
            <a:off x="1676618" y="730335"/>
            <a:ext cx="21033900" cy="2651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cxnSp>
        <p:nvCxnSpPr>
          <p:cNvPr id="536" name="Google Shape;536;g13d88cdf413_0_826"/>
          <p:cNvCxnSpPr/>
          <p:nvPr/>
        </p:nvCxnSpPr>
        <p:spPr>
          <a:xfrm>
            <a:off x="10287503" y="2321763"/>
            <a:ext cx="3812400" cy="0"/>
          </a:xfrm>
          <a:prstGeom prst="straightConnector1">
            <a:avLst/>
          </a:prstGeom>
          <a:noFill/>
          <a:ln w="9525" cap="flat" cmpd="sng">
            <a:solidFill>
              <a:srgbClr val="A5A5A5"/>
            </a:solidFill>
            <a:prstDash val="solid"/>
            <a:miter lim="800000"/>
            <a:headEnd type="none" w="sm" len="sm"/>
            <a:tailEnd type="none" w="sm" len="sm"/>
          </a:ln>
        </p:spPr>
      </p:cxnSp>
      <p:sp>
        <p:nvSpPr>
          <p:cNvPr id="537" name="Google Shape;537;g13d88cdf413_0_826"/>
          <p:cNvSpPr>
            <a:spLocks noGrp="1"/>
          </p:cNvSpPr>
          <p:nvPr>
            <p:ph type="pic" idx="2"/>
          </p:nvPr>
        </p:nvSpPr>
        <p:spPr>
          <a:xfrm>
            <a:off x="1318964" y="3256198"/>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38" name="Google Shape;538;g13d88cdf413_0_826"/>
          <p:cNvSpPr>
            <a:spLocks noGrp="1"/>
          </p:cNvSpPr>
          <p:nvPr>
            <p:ph type="pic" idx="3"/>
          </p:nvPr>
        </p:nvSpPr>
        <p:spPr>
          <a:xfrm>
            <a:off x="5722185" y="3256198"/>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39" name="Google Shape;539;g13d88cdf413_0_826"/>
          <p:cNvSpPr>
            <a:spLocks noGrp="1"/>
          </p:cNvSpPr>
          <p:nvPr>
            <p:ph type="pic" idx="4"/>
          </p:nvPr>
        </p:nvSpPr>
        <p:spPr>
          <a:xfrm>
            <a:off x="10120852" y="3256198"/>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40" name="Google Shape;540;g13d88cdf413_0_826"/>
          <p:cNvSpPr>
            <a:spLocks noGrp="1"/>
          </p:cNvSpPr>
          <p:nvPr>
            <p:ph type="pic" idx="5"/>
          </p:nvPr>
        </p:nvSpPr>
        <p:spPr>
          <a:xfrm>
            <a:off x="14519518" y="3256198"/>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41" name="Google Shape;541;g13d88cdf413_0_826"/>
          <p:cNvSpPr>
            <a:spLocks noGrp="1"/>
          </p:cNvSpPr>
          <p:nvPr>
            <p:ph type="pic" idx="6"/>
          </p:nvPr>
        </p:nvSpPr>
        <p:spPr>
          <a:xfrm>
            <a:off x="18998567" y="3256198"/>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42" name="Google Shape;542;g13d88cdf413_0_826"/>
          <p:cNvSpPr>
            <a:spLocks noGrp="1"/>
          </p:cNvSpPr>
          <p:nvPr>
            <p:ph type="pic" idx="7"/>
          </p:nvPr>
        </p:nvSpPr>
        <p:spPr>
          <a:xfrm>
            <a:off x="1318964" y="6204888"/>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43" name="Google Shape;543;g13d88cdf413_0_826"/>
          <p:cNvSpPr>
            <a:spLocks noGrp="1"/>
          </p:cNvSpPr>
          <p:nvPr>
            <p:ph type="pic" idx="8"/>
          </p:nvPr>
        </p:nvSpPr>
        <p:spPr>
          <a:xfrm>
            <a:off x="5722185" y="6204888"/>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44" name="Google Shape;544;g13d88cdf413_0_826"/>
          <p:cNvSpPr>
            <a:spLocks noGrp="1"/>
          </p:cNvSpPr>
          <p:nvPr>
            <p:ph type="pic" idx="9"/>
          </p:nvPr>
        </p:nvSpPr>
        <p:spPr>
          <a:xfrm>
            <a:off x="10120852" y="6204888"/>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45" name="Google Shape;545;g13d88cdf413_0_826"/>
          <p:cNvSpPr>
            <a:spLocks noGrp="1"/>
          </p:cNvSpPr>
          <p:nvPr>
            <p:ph type="pic" idx="13"/>
          </p:nvPr>
        </p:nvSpPr>
        <p:spPr>
          <a:xfrm>
            <a:off x="14519518" y="6204888"/>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46" name="Google Shape;546;g13d88cdf413_0_826"/>
          <p:cNvSpPr>
            <a:spLocks noGrp="1"/>
          </p:cNvSpPr>
          <p:nvPr>
            <p:ph type="pic" idx="14"/>
          </p:nvPr>
        </p:nvSpPr>
        <p:spPr>
          <a:xfrm>
            <a:off x="18998567" y="6204888"/>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47" name="Google Shape;547;g13d88cdf413_0_826"/>
          <p:cNvSpPr>
            <a:spLocks noGrp="1"/>
          </p:cNvSpPr>
          <p:nvPr>
            <p:ph type="pic" idx="15"/>
          </p:nvPr>
        </p:nvSpPr>
        <p:spPr>
          <a:xfrm>
            <a:off x="1318964" y="9127070"/>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48" name="Google Shape;548;g13d88cdf413_0_826"/>
          <p:cNvSpPr>
            <a:spLocks noGrp="1"/>
          </p:cNvSpPr>
          <p:nvPr>
            <p:ph type="pic" idx="16"/>
          </p:nvPr>
        </p:nvSpPr>
        <p:spPr>
          <a:xfrm>
            <a:off x="5722185" y="9127070"/>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49" name="Google Shape;549;g13d88cdf413_0_826"/>
          <p:cNvSpPr>
            <a:spLocks noGrp="1"/>
          </p:cNvSpPr>
          <p:nvPr>
            <p:ph type="pic" idx="17"/>
          </p:nvPr>
        </p:nvSpPr>
        <p:spPr>
          <a:xfrm>
            <a:off x="10120852" y="9127070"/>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50" name="Google Shape;550;g13d88cdf413_0_826"/>
          <p:cNvSpPr>
            <a:spLocks noGrp="1"/>
          </p:cNvSpPr>
          <p:nvPr>
            <p:ph type="pic" idx="18"/>
          </p:nvPr>
        </p:nvSpPr>
        <p:spPr>
          <a:xfrm>
            <a:off x="14519518" y="9127070"/>
            <a:ext cx="4078800" cy="2670300"/>
          </a:xfrm>
          <a:prstGeom prst="rect">
            <a:avLst/>
          </a:prstGeom>
          <a:solidFill>
            <a:srgbClr val="F2F2F2"/>
          </a:solidFill>
          <a:ln w="12700" cap="flat" cmpd="sng">
            <a:solidFill>
              <a:schemeClr val="accent1"/>
            </a:solidFill>
            <a:prstDash val="solid"/>
            <a:round/>
            <a:headEnd type="none" w="sm" len="sm"/>
            <a:tailEnd type="none" w="sm" len="sm"/>
          </a:ln>
        </p:spPr>
      </p:sp>
      <p:sp>
        <p:nvSpPr>
          <p:cNvPr id="551" name="Google Shape;551;g13d88cdf413_0_826"/>
          <p:cNvSpPr>
            <a:spLocks noGrp="1"/>
          </p:cNvSpPr>
          <p:nvPr>
            <p:ph type="pic" idx="19"/>
          </p:nvPr>
        </p:nvSpPr>
        <p:spPr>
          <a:xfrm>
            <a:off x="18998567" y="9127070"/>
            <a:ext cx="4078800" cy="2670300"/>
          </a:xfrm>
          <a:prstGeom prst="rect">
            <a:avLst/>
          </a:prstGeom>
          <a:solidFill>
            <a:srgbClr val="F2F2F2"/>
          </a:solidFill>
          <a:ln w="12700" cap="flat" cmpd="sng">
            <a:solidFill>
              <a:schemeClr val="accent1"/>
            </a:solidFill>
            <a:prstDash val="solid"/>
            <a:round/>
            <a:headEnd type="none" w="sm" len="sm"/>
            <a:tailEnd type="none" w="sm" len="sm"/>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537"/>
                                        </p:tgtEl>
                                        <p:attrNameLst>
                                          <p:attrName>style.visibility</p:attrName>
                                        </p:attrNameLst>
                                      </p:cBhvr>
                                      <p:to>
                                        <p:strVal val="visible"/>
                                      </p:to>
                                    </p:set>
                                    <p:animEffect transition="in" filter="fade">
                                      <p:cBhvr>
                                        <p:cTn id="7" dur="500"/>
                                        <p:tgtEl>
                                          <p:spTgt spid="537"/>
                                        </p:tgtEl>
                                      </p:cBhvr>
                                    </p:animEffect>
                                  </p:childTnLst>
                                </p:cTn>
                              </p:par>
                              <p:par>
                                <p:cTn id="8" presetID="10" presetClass="entr" presetSubtype="0" fill="hold" nodeType="withEffect">
                                  <p:stCondLst>
                                    <p:cond delay="250"/>
                                  </p:stCondLst>
                                  <p:childTnLst>
                                    <p:set>
                                      <p:cBhvr>
                                        <p:cTn id="9" dur="1" fill="hold">
                                          <p:stCondLst>
                                            <p:cond delay="0"/>
                                          </p:stCondLst>
                                        </p:cTn>
                                        <p:tgtEl>
                                          <p:spTgt spid="538"/>
                                        </p:tgtEl>
                                        <p:attrNameLst>
                                          <p:attrName>style.visibility</p:attrName>
                                        </p:attrNameLst>
                                      </p:cBhvr>
                                      <p:to>
                                        <p:strVal val="visible"/>
                                      </p:to>
                                    </p:set>
                                    <p:animEffect transition="in" filter="fade">
                                      <p:cBhvr>
                                        <p:cTn id="10" dur="500"/>
                                        <p:tgtEl>
                                          <p:spTgt spid="538"/>
                                        </p:tgtEl>
                                      </p:cBhvr>
                                    </p:animEffect>
                                  </p:childTnLst>
                                </p:cTn>
                              </p:par>
                              <p:par>
                                <p:cTn id="11" presetID="10" presetClass="entr" presetSubtype="0" fill="hold" nodeType="withEffect">
                                  <p:stCondLst>
                                    <p:cond delay="250"/>
                                  </p:stCondLst>
                                  <p:childTnLst>
                                    <p:set>
                                      <p:cBhvr>
                                        <p:cTn id="12" dur="1" fill="hold">
                                          <p:stCondLst>
                                            <p:cond delay="0"/>
                                          </p:stCondLst>
                                        </p:cTn>
                                        <p:tgtEl>
                                          <p:spTgt spid="539"/>
                                        </p:tgtEl>
                                        <p:attrNameLst>
                                          <p:attrName>style.visibility</p:attrName>
                                        </p:attrNameLst>
                                      </p:cBhvr>
                                      <p:to>
                                        <p:strVal val="visible"/>
                                      </p:to>
                                    </p:set>
                                    <p:animEffect transition="in" filter="fade">
                                      <p:cBhvr>
                                        <p:cTn id="13" dur="500"/>
                                        <p:tgtEl>
                                          <p:spTgt spid="539"/>
                                        </p:tgtEl>
                                      </p:cBhvr>
                                    </p:animEffect>
                                  </p:childTnLst>
                                </p:cTn>
                              </p:par>
                              <p:par>
                                <p:cTn id="14" presetID="10" presetClass="entr" presetSubtype="0" fill="hold" nodeType="withEffect">
                                  <p:stCondLst>
                                    <p:cond delay="250"/>
                                  </p:stCondLst>
                                  <p:childTnLst>
                                    <p:set>
                                      <p:cBhvr>
                                        <p:cTn id="15" dur="1" fill="hold">
                                          <p:stCondLst>
                                            <p:cond delay="0"/>
                                          </p:stCondLst>
                                        </p:cTn>
                                        <p:tgtEl>
                                          <p:spTgt spid="540"/>
                                        </p:tgtEl>
                                        <p:attrNameLst>
                                          <p:attrName>style.visibility</p:attrName>
                                        </p:attrNameLst>
                                      </p:cBhvr>
                                      <p:to>
                                        <p:strVal val="visible"/>
                                      </p:to>
                                    </p:set>
                                    <p:animEffect transition="in" filter="fade">
                                      <p:cBhvr>
                                        <p:cTn id="16" dur="500"/>
                                        <p:tgtEl>
                                          <p:spTgt spid="540"/>
                                        </p:tgtEl>
                                      </p:cBhvr>
                                    </p:animEffect>
                                  </p:childTnLst>
                                </p:cTn>
                              </p:par>
                              <p:par>
                                <p:cTn id="17" presetID="10" presetClass="entr" presetSubtype="0" fill="hold" nodeType="withEffect">
                                  <p:stCondLst>
                                    <p:cond delay="250"/>
                                  </p:stCondLst>
                                  <p:childTnLst>
                                    <p:set>
                                      <p:cBhvr>
                                        <p:cTn id="18" dur="1" fill="hold">
                                          <p:stCondLst>
                                            <p:cond delay="0"/>
                                          </p:stCondLst>
                                        </p:cTn>
                                        <p:tgtEl>
                                          <p:spTgt spid="541"/>
                                        </p:tgtEl>
                                        <p:attrNameLst>
                                          <p:attrName>style.visibility</p:attrName>
                                        </p:attrNameLst>
                                      </p:cBhvr>
                                      <p:to>
                                        <p:strVal val="visible"/>
                                      </p:to>
                                    </p:set>
                                    <p:animEffect transition="in" filter="fade">
                                      <p:cBhvr>
                                        <p:cTn id="19" dur="500"/>
                                        <p:tgtEl>
                                          <p:spTgt spid="541"/>
                                        </p:tgtEl>
                                      </p:cBhvr>
                                    </p:animEffect>
                                  </p:childTnLst>
                                </p:cTn>
                              </p:par>
                              <p:par>
                                <p:cTn id="20" presetID="10" presetClass="entr" presetSubtype="0" fill="hold" nodeType="withEffect">
                                  <p:stCondLst>
                                    <p:cond delay="250"/>
                                  </p:stCondLst>
                                  <p:childTnLst>
                                    <p:set>
                                      <p:cBhvr>
                                        <p:cTn id="21" dur="1" fill="hold">
                                          <p:stCondLst>
                                            <p:cond delay="0"/>
                                          </p:stCondLst>
                                        </p:cTn>
                                        <p:tgtEl>
                                          <p:spTgt spid="542"/>
                                        </p:tgtEl>
                                        <p:attrNameLst>
                                          <p:attrName>style.visibility</p:attrName>
                                        </p:attrNameLst>
                                      </p:cBhvr>
                                      <p:to>
                                        <p:strVal val="visible"/>
                                      </p:to>
                                    </p:set>
                                    <p:animEffect transition="in" filter="fade">
                                      <p:cBhvr>
                                        <p:cTn id="22" dur="500"/>
                                        <p:tgtEl>
                                          <p:spTgt spid="542"/>
                                        </p:tgtEl>
                                      </p:cBhvr>
                                    </p:animEffect>
                                  </p:childTnLst>
                                </p:cTn>
                              </p:par>
                              <p:par>
                                <p:cTn id="23" presetID="10" presetClass="entr" presetSubtype="0" fill="hold" nodeType="withEffect">
                                  <p:stCondLst>
                                    <p:cond delay="250"/>
                                  </p:stCondLst>
                                  <p:childTnLst>
                                    <p:set>
                                      <p:cBhvr>
                                        <p:cTn id="24" dur="1" fill="hold">
                                          <p:stCondLst>
                                            <p:cond delay="0"/>
                                          </p:stCondLst>
                                        </p:cTn>
                                        <p:tgtEl>
                                          <p:spTgt spid="543"/>
                                        </p:tgtEl>
                                        <p:attrNameLst>
                                          <p:attrName>style.visibility</p:attrName>
                                        </p:attrNameLst>
                                      </p:cBhvr>
                                      <p:to>
                                        <p:strVal val="visible"/>
                                      </p:to>
                                    </p:set>
                                    <p:animEffect transition="in" filter="fade">
                                      <p:cBhvr>
                                        <p:cTn id="25" dur="500"/>
                                        <p:tgtEl>
                                          <p:spTgt spid="543"/>
                                        </p:tgtEl>
                                      </p:cBhvr>
                                    </p:animEffect>
                                  </p:childTnLst>
                                </p:cTn>
                              </p:par>
                              <p:par>
                                <p:cTn id="26" presetID="10" presetClass="entr" presetSubtype="0" fill="hold" nodeType="withEffect">
                                  <p:stCondLst>
                                    <p:cond delay="250"/>
                                  </p:stCondLst>
                                  <p:childTnLst>
                                    <p:set>
                                      <p:cBhvr>
                                        <p:cTn id="27" dur="1" fill="hold">
                                          <p:stCondLst>
                                            <p:cond delay="0"/>
                                          </p:stCondLst>
                                        </p:cTn>
                                        <p:tgtEl>
                                          <p:spTgt spid="544"/>
                                        </p:tgtEl>
                                        <p:attrNameLst>
                                          <p:attrName>style.visibility</p:attrName>
                                        </p:attrNameLst>
                                      </p:cBhvr>
                                      <p:to>
                                        <p:strVal val="visible"/>
                                      </p:to>
                                    </p:set>
                                    <p:animEffect transition="in" filter="fade">
                                      <p:cBhvr>
                                        <p:cTn id="28" dur="500"/>
                                        <p:tgtEl>
                                          <p:spTgt spid="544"/>
                                        </p:tgtEl>
                                      </p:cBhvr>
                                    </p:animEffect>
                                  </p:childTnLst>
                                </p:cTn>
                              </p:par>
                              <p:par>
                                <p:cTn id="29" presetID="10" presetClass="entr" presetSubtype="0" fill="hold" nodeType="withEffect">
                                  <p:stCondLst>
                                    <p:cond delay="250"/>
                                  </p:stCondLst>
                                  <p:childTnLst>
                                    <p:set>
                                      <p:cBhvr>
                                        <p:cTn id="30" dur="1" fill="hold">
                                          <p:stCondLst>
                                            <p:cond delay="0"/>
                                          </p:stCondLst>
                                        </p:cTn>
                                        <p:tgtEl>
                                          <p:spTgt spid="545"/>
                                        </p:tgtEl>
                                        <p:attrNameLst>
                                          <p:attrName>style.visibility</p:attrName>
                                        </p:attrNameLst>
                                      </p:cBhvr>
                                      <p:to>
                                        <p:strVal val="visible"/>
                                      </p:to>
                                    </p:set>
                                    <p:animEffect transition="in" filter="fade">
                                      <p:cBhvr>
                                        <p:cTn id="31" dur="500"/>
                                        <p:tgtEl>
                                          <p:spTgt spid="545"/>
                                        </p:tgtEl>
                                      </p:cBhvr>
                                    </p:animEffect>
                                  </p:childTnLst>
                                </p:cTn>
                              </p:par>
                              <p:par>
                                <p:cTn id="32" presetID="10" presetClass="entr" presetSubtype="0" fill="hold" nodeType="withEffect">
                                  <p:stCondLst>
                                    <p:cond delay="250"/>
                                  </p:stCondLst>
                                  <p:childTnLst>
                                    <p:set>
                                      <p:cBhvr>
                                        <p:cTn id="33" dur="1" fill="hold">
                                          <p:stCondLst>
                                            <p:cond delay="0"/>
                                          </p:stCondLst>
                                        </p:cTn>
                                        <p:tgtEl>
                                          <p:spTgt spid="546"/>
                                        </p:tgtEl>
                                        <p:attrNameLst>
                                          <p:attrName>style.visibility</p:attrName>
                                        </p:attrNameLst>
                                      </p:cBhvr>
                                      <p:to>
                                        <p:strVal val="visible"/>
                                      </p:to>
                                    </p:set>
                                    <p:animEffect transition="in" filter="fade">
                                      <p:cBhvr>
                                        <p:cTn id="34" dur="500"/>
                                        <p:tgtEl>
                                          <p:spTgt spid="546"/>
                                        </p:tgtEl>
                                      </p:cBhvr>
                                    </p:animEffect>
                                  </p:childTnLst>
                                </p:cTn>
                              </p:par>
                              <p:par>
                                <p:cTn id="35" presetID="10" presetClass="entr" presetSubtype="0" fill="hold" nodeType="withEffect">
                                  <p:stCondLst>
                                    <p:cond delay="250"/>
                                  </p:stCondLst>
                                  <p:childTnLst>
                                    <p:set>
                                      <p:cBhvr>
                                        <p:cTn id="36" dur="1" fill="hold">
                                          <p:stCondLst>
                                            <p:cond delay="0"/>
                                          </p:stCondLst>
                                        </p:cTn>
                                        <p:tgtEl>
                                          <p:spTgt spid="547"/>
                                        </p:tgtEl>
                                        <p:attrNameLst>
                                          <p:attrName>style.visibility</p:attrName>
                                        </p:attrNameLst>
                                      </p:cBhvr>
                                      <p:to>
                                        <p:strVal val="visible"/>
                                      </p:to>
                                    </p:set>
                                    <p:animEffect transition="in" filter="fade">
                                      <p:cBhvr>
                                        <p:cTn id="37" dur="500"/>
                                        <p:tgtEl>
                                          <p:spTgt spid="547"/>
                                        </p:tgtEl>
                                      </p:cBhvr>
                                    </p:animEffect>
                                  </p:childTnLst>
                                </p:cTn>
                              </p:par>
                              <p:par>
                                <p:cTn id="38" presetID="10" presetClass="entr" presetSubtype="0" fill="hold" nodeType="withEffect">
                                  <p:stCondLst>
                                    <p:cond delay="250"/>
                                  </p:stCondLst>
                                  <p:childTnLst>
                                    <p:set>
                                      <p:cBhvr>
                                        <p:cTn id="39" dur="1" fill="hold">
                                          <p:stCondLst>
                                            <p:cond delay="0"/>
                                          </p:stCondLst>
                                        </p:cTn>
                                        <p:tgtEl>
                                          <p:spTgt spid="548"/>
                                        </p:tgtEl>
                                        <p:attrNameLst>
                                          <p:attrName>style.visibility</p:attrName>
                                        </p:attrNameLst>
                                      </p:cBhvr>
                                      <p:to>
                                        <p:strVal val="visible"/>
                                      </p:to>
                                    </p:set>
                                    <p:animEffect transition="in" filter="fade">
                                      <p:cBhvr>
                                        <p:cTn id="40" dur="500"/>
                                        <p:tgtEl>
                                          <p:spTgt spid="548"/>
                                        </p:tgtEl>
                                      </p:cBhvr>
                                    </p:animEffect>
                                  </p:childTnLst>
                                </p:cTn>
                              </p:par>
                              <p:par>
                                <p:cTn id="41" presetID="10" presetClass="entr" presetSubtype="0" fill="hold" nodeType="withEffect">
                                  <p:stCondLst>
                                    <p:cond delay="250"/>
                                  </p:stCondLst>
                                  <p:childTnLst>
                                    <p:set>
                                      <p:cBhvr>
                                        <p:cTn id="42" dur="1" fill="hold">
                                          <p:stCondLst>
                                            <p:cond delay="0"/>
                                          </p:stCondLst>
                                        </p:cTn>
                                        <p:tgtEl>
                                          <p:spTgt spid="549"/>
                                        </p:tgtEl>
                                        <p:attrNameLst>
                                          <p:attrName>style.visibility</p:attrName>
                                        </p:attrNameLst>
                                      </p:cBhvr>
                                      <p:to>
                                        <p:strVal val="visible"/>
                                      </p:to>
                                    </p:set>
                                    <p:animEffect transition="in" filter="fade">
                                      <p:cBhvr>
                                        <p:cTn id="43" dur="500"/>
                                        <p:tgtEl>
                                          <p:spTgt spid="549"/>
                                        </p:tgtEl>
                                      </p:cBhvr>
                                    </p:animEffect>
                                  </p:childTnLst>
                                </p:cTn>
                              </p:par>
                              <p:par>
                                <p:cTn id="44" presetID="10" presetClass="entr" presetSubtype="0" fill="hold" nodeType="withEffect">
                                  <p:stCondLst>
                                    <p:cond delay="250"/>
                                  </p:stCondLst>
                                  <p:childTnLst>
                                    <p:set>
                                      <p:cBhvr>
                                        <p:cTn id="45" dur="1" fill="hold">
                                          <p:stCondLst>
                                            <p:cond delay="0"/>
                                          </p:stCondLst>
                                        </p:cTn>
                                        <p:tgtEl>
                                          <p:spTgt spid="550"/>
                                        </p:tgtEl>
                                        <p:attrNameLst>
                                          <p:attrName>style.visibility</p:attrName>
                                        </p:attrNameLst>
                                      </p:cBhvr>
                                      <p:to>
                                        <p:strVal val="visible"/>
                                      </p:to>
                                    </p:set>
                                    <p:animEffect transition="in" filter="fade">
                                      <p:cBhvr>
                                        <p:cTn id="46" dur="500"/>
                                        <p:tgtEl>
                                          <p:spTgt spid="550"/>
                                        </p:tgtEl>
                                      </p:cBhvr>
                                    </p:animEffect>
                                  </p:childTnLst>
                                </p:cTn>
                              </p:par>
                              <p:par>
                                <p:cTn id="47" presetID="10" presetClass="entr" presetSubtype="0" fill="hold" nodeType="withEffect">
                                  <p:stCondLst>
                                    <p:cond delay="250"/>
                                  </p:stCondLst>
                                  <p:childTnLst>
                                    <p:set>
                                      <p:cBhvr>
                                        <p:cTn id="48" dur="1" fill="hold">
                                          <p:stCondLst>
                                            <p:cond delay="0"/>
                                          </p:stCondLst>
                                        </p:cTn>
                                        <p:tgtEl>
                                          <p:spTgt spid="551"/>
                                        </p:tgtEl>
                                        <p:attrNameLst>
                                          <p:attrName>style.visibility</p:attrName>
                                        </p:attrNameLst>
                                      </p:cBhvr>
                                      <p:to>
                                        <p:strVal val="visible"/>
                                      </p:to>
                                    </p:set>
                                    <p:animEffect transition="in" filter="fade">
                                      <p:cBhvr>
                                        <p:cTn id="49" dur="500"/>
                                        <p:tgtEl>
                                          <p:spTgt spid="5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32_Blank">
  <p:cSld name="32_Blank">
    <p:spTree>
      <p:nvGrpSpPr>
        <p:cNvPr id="1" name="Shape 227"/>
        <p:cNvGrpSpPr/>
        <p:nvPr/>
      </p:nvGrpSpPr>
      <p:grpSpPr>
        <a:xfrm>
          <a:off x="0" y="0"/>
          <a:ext cx="0" cy="0"/>
          <a:chOff x="0" y="0"/>
          <a:chExt cx="0" cy="0"/>
        </a:xfrm>
      </p:grpSpPr>
      <p:sp>
        <p:nvSpPr>
          <p:cNvPr id="228" name="Google Shape;228;g13d88cdf413_0_519"/>
          <p:cNvSpPr>
            <a:spLocks noGrp="1"/>
          </p:cNvSpPr>
          <p:nvPr>
            <p:ph type="pic" idx="2"/>
          </p:nvPr>
        </p:nvSpPr>
        <p:spPr>
          <a:xfrm>
            <a:off x="2773938" y="4061292"/>
            <a:ext cx="4029000" cy="4029300"/>
          </a:xfrm>
          <a:prstGeom prst="rect">
            <a:avLst/>
          </a:prstGeom>
          <a:solidFill>
            <a:srgbClr val="E1E9EA">
              <a:alpha val="69019"/>
            </a:srgbClr>
          </a:solidFill>
          <a:ln>
            <a:noFill/>
          </a:ln>
        </p:spPr>
      </p:sp>
      <p:sp>
        <p:nvSpPr>
          <p:cNvPr id="229" name="Google Shape;229;g13d88cdf413_0_519"/>
          <p:cNvSpPr>
            <a:spLocks noGrp="1"/>
          </p:cNvSpPr>
          <p:nvPr>
            <p:ph type="pic" idx="3"/>
          </p:nvPr>
        </p:nvSpPr>
        <p:spPr>
          <a:xfrm>
            <a:off x="7710693" y="4061292"/>
            <a:ext cx="4029000" cy="4029300"/>
          </a:xfrm>
          <a:prstGeom prst="rect">
            <a:avLst/>
          </a:prstGeom>
          <a:solidFill>
            <a:srgbClr val="E1E9EA">
              <a:alpha val="69019"/>
            </a:srgbClr>
          </a:solidFill>
          <a:ln>
            <a:noFill/>
          </a:ln>
        </p:spPr>
      </p:sp>
      <p:sp>
        <p:nvSpPr>
          <p:cNvPr id="230" name="Google Shape;230;g13d88cdf413_0_519"/>
          <p:cNvSpPr>
            <a:spLocks noGrp="1"/>
          </p:cNvSpPr>
          <p:nvPr>
            <p:ph type="pic" idx="4"/>
          </p:nvPr>
        </p:nvSpPr>
        <p:spPr>
          <a:xfrm>
            <a:off x="12647440" y="4061292"/>
            <a:ext cx="4029000" cy="4029300"/>
          </a:xfrm>
          <a:prstGeom prst="rect">
            <a:avLst/>
          </a:prstGeom>
          <a:solidFill>
            <a:srgbClr val="E1E9EA">
              <a:alpha val="69019"/>
            </a:srgbClr>
          </a:solidFill>
          <a:ln>
            <a:noFill/>
          </a:ln>
        </p:spPr>
      </p:sp>
      <p:sp>
        <p:nvSpPr>
          <p:cNvPr id="231" name="Google Shape;231;g13d88cdf413_0_519"/>
          <p:cNvSpPr>
            <a:spLocks noGrp="1"/>
          </p:cNvSpPr>
          <p:nvPr>
            <p:ph type="pic" idx="5"/>
          </p:nvPr>
        </p:nvSpPr>
        <p:spPr>
          <a:xfrm>
            <a:off x="17584168" y="4061292"/>
            <a:ext cx="4029000" cy="4029300"/>
          </a:xfrm>
          <a:prstGeom prst="rect">
            <a:avLst/>
          </a:prstGeom>
          <a:solidFill>
            <a:srgbClr val="E1E9EA">
              <a:alpha val="69019"/>
            </a:srgbClr>
          </a:solidFill>
          <a:ln>
            <a:noFill/>
          </a:ln>
        </p:spPr>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Four Tall Text">
  <p:cSld name="Four Tall Text">
    <p:spTree>
      <p:nvGrpSpPr>
        <p:cNvPr id="1" name="Shape 552"/>
        <p:cNvGrpSpPr/>
        <p:nvPr/>
      </p:nvGrpSpPr>
      <p:grpSpPr>
        <a:xfrm>
          <a:off x="0" y="0"/>
          <a:ext cx="0" cy="0"/>
          <a:chOff x="0" y="0"/>
          <a:chExt cx="0" cy="0"/>
        </a:xfrm>
      </p:grpSpPr>
      <p:sp>
        <p:nvSpPr>
          <p:cNvPr id="553" name="Google Shape;553;g13d88cdf413_0_844"/>
          <p:cNvSpPr txBox="1">
            <a:spLocks noGrp="1"/>
          </p:cNvSpPr>
          <p:nvPr>
            <p:ph type="title"/>
          </p:nvPr>
        </p:nvSpPr>
        <p:spPr>
          <a:xfrm>
            <a:off x="1829038" y="559987"/>
            <a:ext cx="20729100" cy="16353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4" name="Google Shape;554;g13d88cdf413_0_844"/>
          <p:cNvSpPr>
            <a:spLocks noGrp="1"/>
          </p:cNvSpPr>
          <p:nvPr>
            <p:ph type="pic" idx="2"/>
          </p:nvPr>
        </p:nvSpPr>
        <p:spPr>
          <a:xfrm>
            <a:off x="1829038" y="2794322"/>
            <a:ext cx="4877400" cy="29526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50800" dir="5400000" algn="t" rotWithShape="0">
              <a:schemeClr val="accent1"/>
            </a:outerShdw>
          </a:effectLst>
        </p:spPr>
      </p:sp>
      <p:sp>
        <p:nvSpPr>
          <p:cNvPr id="555" name="Google Shape;555;g13d88cdf413_0_844"/>
          <p:cNvSpPr>
            <a:spLocks noGrp="1"/>
          </p:cNvSpPr>
          <p:nvPr>
            <p:ph type="pic" idx="3"/>
          </p:nvPr>
        </p:nvSpPr>
        <p:spPr>
          <a:xfrm>
            <a:off x="7112926" y="2794322"/>
            <a:ext cx="4877400" cy="29526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50800" dir="5400000" algn="t" rotWithShape="0">
              <a:schemeClr val="accent3"/>
            </a:outerShdw>
          </a:effectLst>
        </p:spPr>
      </p:sp>
      <p:sp>
        <p:nvSpPr>
          <p:cNvPr id="556" name="Google Shape;556;g13d88cdf413_0_844"/>
          <p:cNvSpPr>
            <a:spLocks noGrp="1"/>
          </p:cNvSpPr>
          <p:nvPr>
            <p:ph type="pic" idx="4"/>
          </p:nvPr>
        </p:nvSpPr>
        <p:spPr>
          <a:xfrm>
            <a:off x="12396814" y="2794322"/>
            <a:ext cx="4877400" cy="29526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50800" dir="5400000" algn="t" rotWithShape="0">
              <a:schemeClr val="accent5"/>
            </a:outerShdw>
          </a:effectLst>
        </p:spPr>
      </p:sp>
      <p:sp>
        <p:nvSpPr>
          <p:cNvPr id="557" name="Google Shape;557;g13d88cdf413_0_844"/>
          <p:cNvSpPr>
            <a:spLocks noGrp="1"/>
          </p:cNvSpPr>
          <p:nvPr>
            <p:ph type="pic" idx="5"/>
          </p:nvPr>
        </p:nvSpPr>
        <p:spPr>
          <a:xfrm>
            <a:off x="17680702" y="2794322"/>
            <a:ext cx="4877400" cy="29526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50800" dir="5400000" algn="t" rotWithShape="0">
              <a:schemeClr val="lt2"/>
            </a:outerShdw>
          </a:effectLst>
        </p:spPr>
      </p:sp>
      <p:sp>
        <p:nvSpPr>
          <p:cNvPr id="558" name="Google Shape;558;g13d88cdf413_0_844"/>
          <p:cNvSpPr txBox="1">
            <a:spLocks noGrp="1"/>
          </p:cNvSpPr>
          <p:nvPr>
            <p:ph type="body" idx="1"/>
          </p:nvPr>
        </p:nvSpPr>
        <p:spPr>
          <a:xfrm>
            <a:off x="1829038" y="6111264"/>
            <a:ext cx="4883400" cy="5977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2000"/>
              </a:spcBef>
              <a:spcAft>
                <a:spcPts val="0"/>
              </a:spcAft>
              <a:buClr>
                <a:schemeClr val="dk1"/>
              </a:buClr>
              <a:buSzPts val="4200"/>
              <a:buNone/>
              <a:defRPr sz="4200"/>
            </a:lvl1pPr>
            <a:lvl2pPr marL="914400" lvl="1" indent="-406400" algn="l">
              <a:lnSpc>
                <a:spcPct val="90000"/>
              </a:lnSpc>
              <a:spcBef>
                <a:spcPts val="1000"/>
              </a:spcBef>
              <a:spcAft>
                <a:spcPts val="0"/>
              </a:spcAft>
              <a:buClr>
                <a:schemeClr val="dk1"/>
              </a:buClr>
              <a:buSzPts val="2800"/>
              <a:buFont typeface="Arial"/>
              <a:buChar char="•"/>
              <a:defRPr sz="2800"/>
            </a:lvl2pPr>
            <a:lvl3pPr marL="1371600" lvl="2" indent="-406400" algn="l">
              <a:lnSpc>
                <a:spcPct val="90000"/>
              </a:lnSpc>
              <a:spcBef>
                <a:spcPts val="1000"/>
              </a:spcBef>
              <a:spcAft>
                <a:spcPts val="0"/>
              </a:spcAft>
              <a:buClr>
                <a:schemeClr val="dk1"/>
              </a:buClr>
              <a:buSzPts val="2800"/>
              <a:buChar char="•"/>
              <a:defRPr sz="2800"/>
            </a:lvl3pPr>
            <a:lvl4pPr marL="1828800" lvl="3" indent="-406400" algn="l">
              <a:lnSpc>
                <a:spcPct val="90000"/>
              </a:lnSpc>
              <a:spcBef>
                <a:spcPts val="1000"/>
              </a:spcBef>
              <a:spcAft>
                <a:spcPts val="0"/>
              </a:spcAft>
              <a:buClr>
                <a:schemeClr val="dk1"/>
              </a:buClr>
              <a:buSzPts val="2800"/>
              <a:buChar char="•"/>
              <a:defRPr sz="2800"/>
            </a:lvl4pPr>
            <a:lvl5pPr marL="2286000" lvl="4" indent="-406400" algn="l">
              <a:lnSpc>
                <a:spcPct val="90000"/>
              </a:lnSpc>
              <a:spcBef>
                <a:spcPts val="1000"/>
              </a:spcBef>
              <a:spcAft>
                <a:spcPts val="0"/>
              </a:spcAft>
              <a:buClr>
                <a:schemeClr val="dk1"/>
              </a:buClr>
              <a:buSzPts val="2800"/>
              <a:buChar char="•"/>
              <a:defRPr sz="28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59" name="Google Shape;559;g13d88cdf413_0_844"/>
          <p:cNvSpPr txBox="1">
            <a:spLocks noGrp="1"/>
          </p:cNvSpPr>
          <p:nvPr>
            <p:ph type="body" idx="6"/>
          </p:nvPr>
        </p:nvSpPr>
        <p:spPr>
          <a:xfrm>
            <a:off x="7110894" y="6111264"/>
            <a:ext cx="4883400" cy="5977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2000"/>
              </a:spcBef>
              <a:spcAft>
                <a:spcPts val="0"/>
              </a:spcAft>
              <a:buClr>
                <a:schemeClr val="dk1"/>
              </a:buClr>
              <a:buSzPts val="4200"/>
              <a:buNone/>
              <a:defRPr sz="4200"/>
            </a:lvl1pPr>
            <a:lvl2pPr marL="914400" lvl="1" indent="-406400" algn="l">
              <a:lnSpc>
                <a:spcPct val="90000"/>
              </a:lnSpc>
              <a:spcBef>
                <a:spcPts val="1000"/>
              </a:spcBef>
              <a:spcAft>
                <a:spcPts val="0"/>
              </a:spcAft>
              <a:buClr>
                <a:schemeClr val="dk1"/>
              </a:buClr>
              <a:buSzPts val="2800"/>
              <a:buFont typeface="Arial"/>
              <a:buChar char="•"/>
              <a:defRPr sz="2800"/>
            </a:lvl2pPr>
            <a:lvl3pPr marL="1371600" lvl="2" indent="-406400" algn="l">
              <a:lnSpc>
                <a:spcPct val="90000"/>
              </a:lnSpc>
              <a:spcBef>
                <a:spcPts val="1000"/>
              </a:spcBef>
              <a:spcAft>
                <a:spcPts val="0"/>
              </a:spcAft>
              <a:buClr>
                <a:schemeClr val="dk1"/>
              </a:buClr>
              <a:buSzPts val="2800"/>
              <a:buChar char="•"/>
              <a:defRPr sz="2800"/>
            </a:lvl3pPr>
            <a:lvl4pPr marL="1828800" lvl="3" indent="-406400" algn="l">
              <a:lnSpc>
                <a:spcPct val="90000"/>
              </a:lnSpc>
              <a:spcBef>
                <a:spcPts val="1000"/>
              </a:spcBef>
              <a:spcAft>
                <a:spcPts val="0"/>
              </a:spcAft>
              <a:buClr>
                <a:schemeClr val="dk1"/>
              </a:buClr>
              <a:buSzPts val="2800"/>
              <a:buChar char="•"/>
              <a:defRPr sz="2800"/>
            </a:lvl4pPr>
            <a:lvl5pPr marL="2286000" lvl="4" indent="-406400" algn="l">
              <a:lnSpc>
                <a:spcPct val="90000"/>
              </a:lnSpc>
              <a:spcBef>
                <a:spcPts val="1000"/>
              </a:spcBef>
              <a:spcAft>
                <a:spcPts val="0"/>
              </a:spcAft>
              <a:buClr>
                <a:schemeClr val="dk1"/>
              </a:buClr>
              <a:buSzPts val="2800"/>
              <a:buChar char="•"/>
              <a:defRPr sz="28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60" name="Google Shape;560;g13d88cdf413_0_844"/>
          <p:cNvSpPr txBox="1">
            <a:spLocks noGrp="1"/>
          </p:cNvSpPr>
          <p:nvPr>
            <p:ph type="body" idx="7"/>
          </p:nvPr>
        </p:nvSpPr>
        <p:spPr>
          <a:xfrm>
            <a:off x="12392749" y="6111264"/>
            <a:ext cx="4883400" cy="5977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2000"/>
              </a:spcBef>
              <a:spcAft>
                <a:spcPts val="0"/>
              </a:spcAft>
              <a:buClr>
                <a:schemeClr val="dk1"/>
              </a:buClr>
              <a:buSzPts val="4200"/>
              <a:buNone/>
              <a:defRPr sz="4200"/>
            </a:lvl1pPr>
            <a:lvl2pPr marL="914400" lvl="1" indent="-406400" algn="l">
              <a:lnSpc>
                <a:spcPct val="90000"/>
              </a:lnSpc>
              <a:spcBef>
                <a:spcPts val="1000"/>
              </a:spcBef>
              <a:spcAft>
                <a:spcPts val="0"/>
              </a:spcAft>
              <a:buClr>
                <a:schemeClr val="dk1"/>
              </a:buClr>
              <a:buSzPts val="2800"/>
              <a:buFont typeface="Arial"/>
              <a:buChar char="•"/>
              <a:defRPr sz="2800"/>
            </a:lvl2pPr>
            <a:lvl3pPr marL="1371600" lvl="2" indent="-406400" algn="l">
              <a:lnSpc>
                <a:spcPct val="90000"/>
              </a:lnSpc>
              <a:spcBef>
                <a:spcPts val="1000"/>
              </a:spcBef>
              <a:spcAft>
                <a:spcPts val="0"/>
              </a:spcAft>
              <a:buClr>
                <a:schemeClr val="dk1"/>
              </a:buClr>
              <a:buSzPts val="2800"/>
              <a:buChar char="•"/>
              <a:defRPr sz="2800"/>
            </a:lvl3pPr>
            <a:lvl4pPr marL="1828800" lvl="3" indent="-406400" algn="l">
              <a:lnSpc>
                <a:spcPct val="90000"/>
              </a:lnSpc>
              <a:spcBef>
                <a:spcPts val="1000"/>
              </a:spcBef>
              <a:spcAft>
                <a:spcPts val="0"/>
              </a:spcAft>
              <a:buClr>
                <a:schemeClr val="dk1"/>
              </a:buClr>
              <a:buSzPts val="2800"/>
              <a:buChar char="•"/>
              <a:defRPr sz="2800"/>
            </a:lvl4pPr>
            <a:lvl5pPr marL="2286000" lvl="4" indent="-406400" algn="l">
              <a:lnSpc>
                <a:spcPct val="90000"/>
              </a:lnSpc>
              <a:spcBef>
                <a:spcPts val="1000"/>
              </a:spcBef>
              <a:spcAft>
                <a:spcPts val="0"/>
              </a:spcAft>
              <a:buClr>
                <a:schemeClr val="dk1"/>
              </a:buClr>
              <a:buSzPts val="2800"/>
              <a:buChar char="•"/>
              <a:defRPr sz="28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61" name="Google Shape;561;g13d88cdf413_0_844"/>
          <p:cNvSpPr txBox="1">
            <a:spLocks noGrp="1"/>
          </p:cNvSpPr>
          <p:nvPr>
            <p:ph type="body" idx="8"/>
          </p:nvPr>
        </p:nvSpPr>
        <p:spPr>
          <a:xfrm>
            <a:off x="17674605" y="6111264"/>
            <a:ext cx="4883400" cy="5977200"/>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2000"/>
              </a:spcBef>
              <a:spcAft>
                <a:spcPts val="0"/>
              </a:spcAft>
              <a:buClr>
                <a:schemeClr val="dk1"/>
              </a:buClr>
              <a:buSzPts val="4200"/>
              <a:buNone/>
              <a:defRPr sz="4200"/>
            </a:lvl1pPr>
            <a:lvl2pPr marL="914400" lvl="1" indent="-406400" algn="l">
              <a:lnSpc>
                <a:spcPct val="90000"/>
              </a:lnSpc>
              <a:spcBef>
                <a:spcPts val="1000"/>
              </a:spcBef>
              <a:spcAft>
                <a:spcPts val="0"/>
              </a:spcAft>
              <a:buClr>
                <a:schemeClr val="dk1"/>
              </a:buClr>
              <a:buSzPts val="2800"/>
              <a:buFont typeface="Arial"/>
              <a:buChar char="•"/>
              <a:defRPr sz="2800"/>
            </a:lvl2pPr>
            <a:lvl3pPr marL="1371600" lvl="2" indent="-406400" algn="l">
              <a:lnSpc>
                <a:spcPct val="90000"/>
              </a:lnSpc>
              <a:spcBef>
                <a:spcPts val="1000"/>
              </a:spcBef>
              <a:spcAft>
                <a:spcPts val="0"/>
              </a:spcAft>
              <a:buClr>
                <a:schemeClr val="dk1"/>
              </a:buClr>
              <a:buSzPts val="2800"/>
              <a:buChar char="•"/>
              <a:defRPr sz="2800"/>
            </a:lvl3pPr>
            <a:lvl4pPr marL="1828800" lvl="3" indent="-406400" algn="l">
              <a:lnSpc>
                <a:spcPct val="90000"/>
              </a:lnSpc>
              <a:spcBef>
                <a:spcPts val="1000"/>
              </a:spcBef>
              <a:spcAft>
                <a:spcPts val="0"/>
              </a:spcAft>
              <a:buClr>
                <a:schemeClr val="dk1"/>
              </a:buClr>
              <a:buSzPts val="2800"/>
              <a:buChar char="•"/>
              <a:defRPr sz="2800"/>
            </a:lvl4pPr>
            <a:lvl5pPr marL="2286000" lvl="4" indent="-406400" algn="l">
              <a:lnSpc>
                <a:spcPct val="90000"/>
              </a:lnSpc>
              <a:spcBef>
                <a:spcPts val="1000"/>
              </a:spcBef>
              <a:spcAft>
                <a:spcPts val="0"/>
              </a:spcAft>
              <a:buClr>
                <a:schemeClr val="dk1"/>
              </a:buClr>
              <a:buSzPts val="2800"/>
              <a:buChar char="•"/>
              <a:defRPr sz="28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12 team subtitle">
  <p:cSld name="12 team subtitle">
    <p:spTree>
      <p:nvGrpSpPr>
        <p:cNvPr id="1" name="Shape 562"/>
        <p:cNvGrpSpPr/>
        <p:nvPr/>
      </p:nvGrpSpPr>
      <p:grpSpPr>
        <a:xfrm>
          <a:off x="0" y="0"/>
          <a:ext cx="0" cy="0"/>
          <a:chOff x="0" y="0"/>
          <a:chExt cx="0" cy="0"/>
        </a:xfrm>
      </p:grpSpPr>
      <p:sp>
        <p:nvSpPr>
          <p:cNvPr id="563" name="Google Shape;563;g13d88cdf413_0_854"/>
          <p:cNvSpPr txBox="1">
            <a:spLocks noGrp="1"/>
          </p:cNvSpPr>
          <p:nvPr>
            <p:ph type="title"/>
          </p:nvPr>
        </p:nvSpPr>
        <p:spPr>
          <a:xfrm>
            <a:off x="1829038" y="559987"/>
            <a:ext cx="20729100" cy="16353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4" name="Google Shape;564;g13d88cdf413_0_854"/>
          <p:cNvSpPr>
            <a:spLocks noGrp="1"/>
          </p:cNvSpPr>
          <p:nvPr>
            <p:ph type="pic" idx="2"/>
          </p:nvPr>
        </p:nvSpPr>
        <p:spPr>
          <a:xfrm>
            <a:off x="1230447" y="3837697"/>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1"/>
            </a:outerShdw>
          </a:effectLst>
        </p:spPr>
      </p:sp>
      <p:sp>
        <p:nvSpPr>
          <p:cNvPr id="565" name="Google Shape;565;g13d88cdf413_0_854"/>
          <p:cNvSpPr txBox="1">
            <a:spLocks noGrp="1"/>
          </p:cNvSpPr>
          <p:nvPr>
            <p:ph type="body" idx="1"/>
          </p:nvPr>
        </p:nvSpPr>
        <p:spPr>
          <a:xfrm>
            <a:off x="3355782" y="3837695"/>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66" name="Google Shape;566;g13d88cdf413_0_854"/>
          <p:cNvSpPr>
            <a:spLocks noGrp="1"/>
          </p:cNvSpPr>
          <p:nvPr>
            <p:ph type="pic" idx="3"/>
          </p:nvPr>
        </p:nvSpPr>
        <p:spPr>
          <a:xfrm>
            <a:off x="7047851" y="3837697"/>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3"/>
            </a:outerShdw>
          </a:effectLst>
        </p:spPr>
      </p:sp>
      <p:sp>
        <p:nvSpPr>
          <p:cNvPr id="567" name="Google Shape;567;g13d88cdf413_0_854"/>
          <p:cNvSpPr txBox="1">
            <a:spLocks noGrp="1"/>
          </p:cNvSpPr>
          <p:nvPr>
            <p:ph type="body" idx="4"/>
          </p:nvPr>
        </p:nvSpPr>
        <p:spPr>
          <a:xfrm>
            <a:off x="9173185" y="3837695"/>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68" name="Google Shape;568;g13d88cdf413_0_854"/>
          <p:cNvSpPr>
            <a:spLocks noGrp="1"/>
          </p:cNvSpPr>
          <p:nvPr>
            <p:ph type="pic" idx="5"/>
          </p:nvPr>
        </p:nvSpPr>
        <p:spPr>
          <a:xfrm>
            <a:off x="12865254" y="3837697"/>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5"/>
            </a:outerShdw>
          </a:effectLst>
        </p:spPr>
      </p:sp>
      <p:sp>
        <p:nvSpPr>
          <p:cNvPr id="569" name="Google Shape;569;g13d88cdf413_0_854"/>
          <p:cNvSpPr txBox="1">
            <a:spLocks noGrp="1"/>
          </p:cNvSpPr>
          <p:nvPr>
            <p:ph type="body" idx="6"/>
          </p:nvPr>
        </p:nvSpPr>
        <p:spPr>
          <a:xfrm>
            <a:off x="14990589" y="3837695"/>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70" name="Google Shape;570;g13d88cdf413_0_854"/>
          <p:cNvSpPr>
            <a:spLocks noGrp="1"/>
          </p:cNvSpPr>
          <p:nvPr>
            <p:ph type="pic" idx="7"/>
          </p:nvPr>
        </p:nvSpPr>
        <p:spPr>
          <a:xfrm>
            <a:off x="18682657" y="3837697"/>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lt2"/>
            </a:outerShdw>
          </a:effectLst>
        </p:spPr>
      </p:sp>
      <p:sp>
        <p:nvSpPr>
          <p:cNvPr id="571" name="Google Shape;571;g13d88cdf413_0_854"/>
          <p:cNvSpPr txBox="1">
            <a:spLocks noGrp="1"/>
          </p:cNvSpPr>
          <p:nvPr>
            <p:ph type="body" idx="8"/>
          </p:nvPr>
        </p:nvSpPr>
        <p:spPr>
          <a:xfrm>
            <a:off x="20807992" y="3837695"/>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72" name="Google Shape;572;g13d88cdf413_0_854"/>
          <p:cNvSpPr>
            <a:spLocks noGrp="1"/>
          </p:cNvSpPr>
          <p:nvPr>
            <p:ph type="pic" idx="9"/>
          </p:nvPr>
        </p:nvSpPr>
        <p:spPr>
          <a:xfrm>
            <a:off x="1230447" y="6865560"/>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1"/>
            </a:outerShdw>
          </a:effectLst>
        </p:spPr>
      </p:sp>
      <p:sp>
        <p:nvSpPr>
          <p:cNvPr id="573" name="Google Shape;573;g13d88cdf413_0_854"/>
          <p:cNvSpPr txBox="1">
            <a:spLocks noGrp="1"/>
          </p:cNvSpPr>
          <p:nvPr>
            <p:ph type="body" idx="13"/>
          </p:nvPr>
        </p:nvSpPr>
        <p:spPr>
          <a:xfrm>
            <a:off x="3355782" y="6865558"/>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74" name="Google Shape;574;g13d88cdf413_0_854"/>
          <p:cNvSpPr>
            <a:spLocks noGrp="1"/>
          </p:cNvSpPr>
          <p:nvPr>
            <p:ph type="pic" idx="14"/>
          </p:nvPr>
        </p:nvSpPr>
        <p:spPr>
          <a:xfrm>
            <a:off x="7047851" y="6865560"/>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3"/>
            </a:outerShdw>
          </a:effectLst>
        </p:spPr>
      </p:sp>
      <p:sp>
        <p:nvSpPr>
          <p:cNvPr id="575" name="Google Shape;575;g13d88cdf413_0_854"/>
          <p:cNvSpPr txBox="1">
            <a:spLocks noGrp="1"/>
          </p:cNvSpPr>
          <p:nvPr>
            <p:ph type="body" idx="15"/>
          </p:nvPr>
        </p:nvSpPr>
        <p:spPr>
          <a:xfrm>
            <a:off x="9173185" y="6865558"/>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76" name="Google Shape;576;g13d88cdf413_0_854"/>
          <p:cNvSpPr>
            <a:spLocks noGrp="1"/>
          </p:cNvSpPr>
          <p:nvPr>
            <p:ph type="pic" idx="16"/>
          </p:nvPr>
        </p:nvSpPr>
        <p:spPr>
          <a:xfrm>
            <a:off x="12865254" y="6865560"/>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5"/>
            </a:outerShdw>
          </a:effectLst>
        </p:spPr>
      </p:sp>
      <p:sp>
        <p:nvSpPr>
          <p:cNvPr id="577" name="Google Shape;577;g13d88cdf413_0_854"/>
          <p:cNvSpPr txBox="1">
            <a:spLocks noGrp="1"/>
          </p:cNvSpPr>
          <p:nvPr>
            <p:ph type="body" idx="17"/>
          </p:nvPr>
        </p:nvSpPr>
        <p:spPr>
          <a:xfrm>
            <a:off x="14990589" y="6865558"/>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78" name="Google Shape;578;g13d88cdf413_0_854"/>
          <p:cNvSpPr>
            <a:spLocks noGrp="1"/>
          </p:cNvSpPr>
          <p:nvPr>
            <p:ph type="pic" idx="18"/>
          </p:nvPr>
        </p:nvSpPr>
        <p:spPr>
          <a:xfrm>
            <a:off x="18682657" y="6865560"/>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lt2"/>
            </a:outerShdw>
          </a:effectLst>
        </p:spPr>
      </p:sp>
      <p:sp>
        <p:nvSpPr>
          <p:cNvPr id="579" name="Google Shape;579;g13d88cdf413_0_854"/>
          <p:cNvSpPr txBox="1">
            <a:spLocks noGrp="1"/>
          </p:cNvSpPr>
          <p:nvPr>
            <p:ph type="body" idx="19"/>
          </p:nvPr>
        </p:nvSpPr>
        <p:spPr>
          <a:xfrm>
            <a:off x="20807992" y="6865558"/>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80" name="Google Shape;580;g13d88cdf413_0_854"/>
          <p:cNvSpPr>
            <a:spLocks noGrp="1"/>
          </p:cNvSpPr>
          <p:nvPr>
            <p:ph type="pic" idx="20"/>
          </p:nvPr>
        </p:nvSpPr>
        <p:spPr>
          <a:xfrm>
            <a:off x="1230447" y="9893422"/>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1"/>
            </a:outerShdw>
          </a:effectLst>
        </p:spPr>
      </p:sp>
      <p:sp>
        <p:nvSpPr>
          <p:cNvPr id="581" name="Google Shape;581;g13d88cdf413_0_854"/>
          <p:cNvSpPr txBox="1">
            <a:spLocks noGrp="1"/>
          </p:cNvSpPr>
          <p:nvPr>
            <p:ph type="body" idx="21"/>
          </p:nvPr>
        </p:nvSpPr>
        <p:spPr>
          <a:xfrm>
            <a:off x="3355782" y="9893420"/>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82" name="Google Shape;582;g13d88cdf413_0_854"/>
          <p:cNvSpPr>
            <a:spLocks noGrp="1"/>
          </p:cNvSpPr>
          <p:nvPr>
            <p:ph type="pic" idx="22"/>
          </p:nvPr>
        </p:nvSpPr>
        <p:spPr>
          <a:xfrm>
            <a:off x="7047851" y="9893422"/>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3"/>
            </a:outerShdw>
          </a:effectLst>
        </p:spPr>
      </p:sp>
      <p:sp>
        <p:nvSpPr>
          <p:cNvPr id="583" name="Google Shape;583;g13d88cdf413_0_854"/>
          <p:cNvSpPr txBox="1">
            <a:spLocks noGrp="1"/>
          </p:cNvSpPr>
          <p:nvPr>
            <p:ph type="body" idx="23"/>
          </p:nvPr>
        </p:nvSpPr>
        <p:spPr>
          <a:xfrm>
            <a:off x="9173185" y="9893420"/>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84" name="Google Shape;584;g13d88cdf413_0_854"/>
          <p:cNvSpPr>
            <a:spLocks noGrp="1"/>
          </p:cNvSpPr>
          <p:nvPr>
            <p:ph type="pic" idx="24"/>
          </p:nvPr>
        </p:nvSpPr>
        <p:spPr>
          <a:xfrm>
            <a:off x="12865254" y="9893422"/>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5"/>
            </a:outerShdw>
          </a:effectLst>
        </p:spPr>
      </p:sp>
      <p:sp>
        <p:nvSpPr>
          <p:cNvPr id="585" name="Google Shape;585;g13d88cdf413_0_854"/>
          <p:cNvSpPr txBox="1">
            <a:spLocks noGrp="1"/>
          </p:cNvSpPr>
          <p:nvPr>
            <p:ph type="body" idx="25"/>
          </p:nvPr>
        </p:nvSpPr>
        <p:spPr>
          <a:xfrm>
            <a:off x="14990589" y="9893420"/>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86" name="Google Shape;586;g13d88cdf413_0_854"/>
          <p:cNvSpPr>
            <a:spLocks noGrp="1"/>
          </p:cNvSpPr>
          <p:nvPr>
            <p:ph type="pic" idx="26"/>
          </p:nvPr>
        </p:nvSpPr>
        <p:spPr>
          <a:xfrm>
            <a:off x="18682657" y="9893422"/>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lt2"/>
            </a:outerShdw>
          </a:effectLst>
        </p:spPr>
      </p:sp>
      <p:sp>
        <p:nvSpPr>
          <p:cNvPr id="587" name="Google Shape;587;g13d88cdf413_0_854"/>
          <p:cNvSpPr txBox="1">
            <a:spLocks noGrp="1"/>
          </p:cNvSpPr>
          <p:nvPr>
            <p:ph type="body" idx="27"/>
          </p:nvPr>
        </p:nvSpPr>
        <p:spPr>
          <a:xfrm>
            <a:off x="20807992" y="9893420"/>
            <a:ext cx="27588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88" name="Google Shape;588;g13d88cdf413_0_854"/>
          <p:cNvSpPr txBox="1">
            <a:spLocks noGrp="1"/>
          </p:cNvSpPr>
          <p:nvPr>
            <p:ph type="body" idx="28"/>
          </p:nvPr>
        </p:nvSpPr>
        <p:spPr>
          <a:xfrm>
            <a:off x="1829038" y="1867114"/>
            <a:ext cx="20729100" cy="812700"/>
          </a:xfrm>
          <a:prstGeom prst="rect">
            <a:avLst/>
          </a:prstGeom>
          <a:noFill/>
          <a:ln>
            <a:noFill/>
          </a:ln>
        </p:spPr>
        <p:txBody>
          <a:bodyPr spcFirstLastPara="1" wrap="square" lIns="91425" tIns="45700" rIns="91425" bIns="45700" anchor="t" anchorCtr="0">
            <a:normAutofit/>
          </a:bodyPr>
          <a:lstStyle>
            <a:lvl1pPr marL="457200" lvl="0" indent="-228600" algn="ctr">
              <a:lnSpc>
                <a:spcPct val="86000"/>
              </a:lnSpc>
              <a:spcBef>
                <a:spcPts val="0"/>
              </a:spcBef>
              <a:spcAft>
                <a:spcPts val="0"/>
              </a:spcAft>
              <a:buClr>
                <a:schemeClr val="dk1"/>
              </a:buClr>
              <a:buSzPts val="3600"/>
              <a:buNone/>
              <a:defRPr sz="3600"/>
            </a:lvl1pPr>
            <a:lvl2pPr marL="914400" lvl="1" indent="-342900" algn="l">
              <a:lnSpc>
                <a:spcPct val="90000"/>
              </a:lnSpc>
              <a:spcBef>
                <a:spcPts val="1000"/>
              </a:spcBef>
              <a:spcAft>
                <a:spcPts val="0"/>
              </a:spcAft>
              <a:buClr>
                <a:schemeClr val="dk1"/>
              </a:buClr>
              <a:buSzPts val="1800"/>
              <a:buChar char="•"/>
              <a:defRPr/>
            </a:lvl2pPr>
            <a:lvl3pPr marL="1371600" lvl="2" indent="-342900" algn="l">
              <a:lnSpc>
                <a:spcPct val="90000"/>
              </a:lnSpc>
              <a:spcBef>
                <a:spcPts val="1000"/>
              </a:spcBef>
              <a:spcAft>
                <a:spcPts val="0"/>
              </a:spcAft>
              <a:buClr>
                <a:schemeClr val="dk1"/>
              </a:buClr>
              <a:buSzPts val="1800"/>
              <a:buChar char="•"/>
              <a:defRPr/>
            </a:lvl3pPr>
            <a:lvl4pPr marL="1828800" lvl="3" indent="-342900" algn="l">
              <a:lnSpc>
                <a:spcPct val="90000"/>
              </a:lnSpc>
              <a:spcBef>
                <a:spcPts val="1000"/>
              </a:spcBef>
              <a:spcAft>
                <a:spcPts val="0"/>
              </a:spcAft>
              <a:buClr>
                <a:schemeClr val="dk1"/>
              </a:buClr>
              <a:buSzPts val="1800"/>
              <a:buChar char="•"/>
              <a:defRPr/>
            </a:lvl4pPr>
            <a:lvl5pPr marL="2286000" lvl="4" indent="-342900" algn="l">
              <a:lnSpc>
                <a:spcPct val="90000"/>
              </a:lnSpc>
              <a:spcBef>
                <a:spcPts val="1000"/>
              </a:spcBef>
              <a:spcAft>
                <a:spcPts val="0"/>
              </a:spcAft>
              <a:buClr>
                <a:schemeClr val="dk1"/>
              </a:buClr>
              <a:buSzPts val="1800"/>
              <a:buChar char="•"/>
              <a:defRPr/>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9 Team Subtitle">
  <p:cSld name="9 Team Subtitle">
    <p:spTree>
      <p:nvGrpSpPr>
        <p:cNvPr id="1" name="Shape 589"/>
        <p:cNvGrpSpPr/>
        <p:nvPr/>
      </p:nvGrpSpPr>
      <p:grpSpPr>
        <a:xfrm>
          <a:off x="0" y="0"/>
          <a:ext cx="0" cy="0"/>
          <a:chOff x="0" y="0"/>
          <a:chExt cx="0" cy="0"/>
        </a:xfrm>
      </p:grpSpPr>
      <p:sp>
        <p:nvSpPr>
          <p:cNvPr id="590" name="Google Shape;590;g13d88cdf413_0_881"/>
          <p:cNvSpPr txBox="1">
            <a:spLocks noGrp="1"/>
          </p:cNvSpPr>
          <p:nvPr>
            <p:ph type="title"/>
          </p:nvPr>
        </p:nvSpPr>
        <p:spPr>
          <a:xfrm>
            <a:off x="1829038" y="559987"/>
            <a:ext cx="20729100" cy="16353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1" name="Google Shape;591;g13d88cdf413_0_881"/>
          <p:cNvSpPr>
            <a:spLocks noGrp="1"/>
          </p:cNvSpPr>
          <p:nvPr>
            <p:ph type="pic" idx="2"/>
          </p:nvPr>
        </p:nvSpPr>
        <p:spPr>
          <a:xfrm>
            <a:off x="1150924" y="3279957"/>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1"/>
            </a:outerShdw>
          </a:effectLst>
        </p:spPr>
      </p:sp>
      <p:sp>
        <p:nvSpPr>
          <p:cNvPr id="592" name="Google Shape;592;g13d88cdf413_0_881"/>
          <p:cNvSpPr txBox="1">
            <a:spLocks noGrp="1"/>
          </p:cNvSpPr>
          <p:nvPr>
            <p:ph type="body" idx="1"/>
          </p:nvPr>
        </p:nvSpPr>
        <p:spPr>
          <a:xfrm>
            <a:off x="3276259" y="3279955"/>
            <a:ext cx="46293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93" name="Google Shape;593;g13d88cdf413_0_881"/>
          <p:cNvSpPr>
            <a:spLocks noGrp="1"/>
          </p:cNvSpPr>
          <p:nvPr>
            <p:ph type="pic" idx="3"/>
          </p:nvPr>
        </p:nvSpPr>
        <p:spPr>
          <a:xfrm>
            <a:off x="8721786" y="3279957"/>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3"/>
            </a:outerShdw>
          </a:effectLst>
        </p:spPr>
      </p:sp>
      <p:sp>
        <p:nvSpPr>
          <p:cNvPr id="594" name="Google Shape;594;g13d88cdf413_0_881"/>
          <p:cNvSpPr txBox="1">
            <a:spLocks noGrp="1"/>
          </p:cNvSpPr>
          <p:nvPr>
            <p:ph type="body" idx="4"/>
          </p:nvPr>
        </p:nvSpPr>
        <p:spPr>
          <a:xfrm>
            <a:off x="10854679" y="3279955"/>
            <a:ext cx="46293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95" name="Google Shape;595;g13d88cdf413_0_881"/>
          <p:cNvSpPr>
            <a:spLocks noGrp="1"/>
          </p:cNvSpPr>
          <p:nvPr>
            <p:ph type="pic" idx="5"/>
          </p:nvPr>
        </p:nvSpPr>
        <p:spPr>
          <a:xfrm>
            <a:off x="16292645" y="3279955"/>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5"/>
            </a:outerShdw>
          </a:effectLst>
        </p:spPr>
      </p:sp>
      <p:sp>
        <p:nvSpPr>
          <p:cNvPr id="596" name="Google Shape;596;g13d88cdf413_0_881"/>
          <p:cNvSpPr txBox="1">
            <a:spLocks noGrp="1"/>
          </p:cNvSpPr>
          <p:nvPr>
            <p:ph type="body" idx="6"/>
          </p:nvPr>
        </p:nvSpPr>
        <p:spPr>
          <a:xfrm>
            <a:off x="18433098" y="3279955"/>
            <a:ext cx="46293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97" name="Google Shape;597;g13d88cdf413_0_881"/>
          <p:cNvSpPr>
            <a:spLocks noGrp="1"/>
          </p:cNvSpPr>
          <p:nvPr>
            <p:ph type="pic" idx="7"/>
          </p:nvPr>
        </p:nvSpPr>
        <p:spPr>
          <a:xfrm>
            <a:off x="1150924" y="6307820"/>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1"/>
            </a:outerShdw>
          </a:effectLst>
        </p:spPr>
      </p:sp>
      <p:sp>
        <p:nvSpPr>
          <p:cNvPr id="598" name="Google Shape;598;g13d88cdf413_0_881"/>
          <p:cNvSpPr txBox="1">
            <a:spLocks noGrp="1"/>
          </p:cNvSpPr>
          <p:nvPr>
            <p:ph type="body" idx="8"/>
          </p:nvPr>
        </p:nvSpPr>
        <p:spPr>
          <a:xfrm>
            <a:off x="3276259" y="6307818"/>
            <a:ext cx="46293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599" name="Google Shape;599;g13d88cdf413_0_881"/>
          <p:cNvSpPr>
            <a:spLocks noGrp="1"/>
          </p:cNvSpPr>
          <p:nvPr>
            <p:ph type="pic" idx="9"/>
          </p:nvPr>
        </p:nvSpPr>
        <p:spPr>
          <a:xfrm>
            <a:off x="8721786" y="6307820"/>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3"/>
            </a:outerShdw>
          </a:effectLst>
        </p:spPr>
      </p:sp>
      <p:sp>
        <p:nvSpPr>
          <p:cNvPr id="600" name="Google Shape;600;g13d88cdf413_0_881"/>
          <p:cNvSpPr txBox="1">
            <a:spLocks noGrp="1"/>
          </p:cNvSpPr>
          <p:nvPr>
            <p:ph type="body" idx="13"/>
          </p:nvPr>
        </p:nvSpPr>
        <p:spPr>
          <a:xfrm>
            <a:off x="10854679" y="6307818"/>
            <a:ext cx="46293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601" name="Google Shape;601;g13d88cdf413_0_881"/>
          <p:cNvSpPr>
            <a:spLocks noGrp="1"/>
          </p:cNvSpPr>
          <p:nvPr>
            <p:ph type="pic" idx="14"/>
          </p:nvPr>
        </p:nvSpPr>
        <p:spPr>
          <a:xfrm>
            <a:off x="16292645" y="6307818"/>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5"/>
            </a:outerShdw>
          </a:effectLst>
        </p:spPr>
      </p:sp>
      <p:sp>
        <p:nvSpPr>
          <p:cNvPr id="602" name="Google Shape;602;g13d88cdf413_0_881"/>
          <p:cNvSpPr txBox="1">
            <a:spLocks noGrp="1"/>
          </p:cNvSpPr>
          <p:nvPr>
            <p:ph type="body" idx="15"/>
          </p:nvPr>
        </p:nvSpPr>
        <p:spPr>
          <a:xfrm>
            <a:off x="18433098" y="6307818"/>
            <a:ext cx="46293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603" name="Google Shape;603;g13d88cdf413_0_881"/>
          <p:cNvSpPr>
            <a:spLocks noGrp="1"/>
          </p:cNvSpPr>
          <p:nvPr>
            <p:ph type="pic" idx="16"/>
          </p:nvPr>
        </p:nvSpPr>
        <p:spPr>
          <a:xfrm>
            <a:off x="1150924" y="9335682"/>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1"/>
            </a:outerShdw>
          </a:effectLst>
        </p:spPr>
      </p:sp>
      <p:sp>
        <p:nvSpPr>
          <p:cNvPr id="604" name="Google Shape;604;g13d88cdf413_0_881"/>
          <p:cNvSpPr txBox="1">
            <a:spLocks noGrp="1"/>
          </p:cNvSpPr>
          <p:nvPr>
            <p:ph type="body" idx="17"/>
          </p:nvPr>
        </p:nvSpPr>
        <p:spPr>
          <a:xfrm>
            <a:off x="3276259" y="9335680"/>
            <a:ext cx="46293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605" name="Google Shape;605;g13d88cdf413_0_881"/>
          <p:cNvSpPr>
            <a:spLocks noGrp="1"/>
          </p:cNvSpPr>
          <p:nvPr>
            <p:ph type="pic" idx="18"/>
          </p:nvPr>
        </p:nvSpPr>
        <p:spPr>
          <a:xfrm>
            <a:off x="8721786" y="9335682"/>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3"/>
            </a:outerShdw>
          </a:effectLst>
        </p:spPr>
      </p:sp>
      <p:sp>
        <p:nvSpPr>
          <p:cNvPr id="606" name="Google Shape;606;g13d88cdf413_0_881"/>
          <p:cNvSpPr txBox="1">
            <a:spLocks noGrp="1"/>
          </p:cNvSpPr>
          <p:nvPr>
            <p:ph type="body" idx="19"/>
          </p:nvPr>
        </p:nvSpPr>
        <p:spPr>
          <a:xfrm>
            <a:off x="10854679" y="9335680"/>
            <a:ext cx="46293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607" name="Google Shape;607;g13d88cdf413_0_881"/>
          <p:cNvSpPr>
            <a:spLocks noGrp="1"/>
          </p:cNvSpPr>
          <p:nvPr>
            <p:ph type="pic" idx="20"/>
          </p:nvPr>
        </p:nvSpPr>
        <p:spPr>
          <a:xfrm>
            <a:off x="16292645" y="9335680"/>
            <a:ext cx="1829100" cy="18291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5"/>
            </a:outerShdw>
          </a:effectLst>
        </p:spPr>
      </p:sp>
      <p:sp>
        <p:nvSpPr>
          <p:cNvPr id="608" name="Google Shape;608;g13d88cdf413_0_881"/>
          <p:cNvSpPr txBox="1">
            <a:spLocks noGrp="1"/>
          </p:cNvSpPr>
          <p:nvPr>
            <p:ph type="body" idx="21"/>
          </p:nvPr>
        </p:nvSpPr>
        <p:spPr>
          <a:xfrm>
            <a:off x="18433098" y="9335680"/>
            <a:ext cx="4629300" cy="19572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609" name="Google Shape;609;g13d88cdf413_0_881"/>
          <p:cNvSpPr txBox="1">
            <a:spLocks noGrp="1"/>
          </p:cNvSpPr>
          <p:nvPr>
            <p:ph type="body" idx="22"/>
          </p:nvPr>
        </p:nvSpPr>
        <p:spPr>
          <a:xfrm>
            <a:off x="1829038" y="1867114"/>
            <a:ext cx="20729100" cy="812700"/>
          </a:xfrm>
          <a:prstGeom prst="rect">
            <a:avLst/>
          </a:prstGeom>
          <a:noFill/>
          <a:ln>
            <a:noFill/>
          </a:ln>
        </p:spPr>
        <p:txBody>
          <a:bodyPr spcFirstLastPara="1" wrap="square" lIns="91425" tIns="45700" rIns="91425" bIns="45700" anchor="t" anchorCtr="0">
            <a:normAutofit/>
          </a:bodyPr>
          <a:lstStyle>
            <a:lvl1pPr marL="457200" lvl="0" indent="-228600" algn="ctr">
              <a:lnSpc>
                <a:spcPct val="86000"/>
              </a:lnSpc>
              <a:spcBef>
                <a:spcPts val="0"/>
              </a:spcBef>
              <a:spcAft>
                <a:spcPts val="0"/>
              </a:spcAft>
              <a:buClr>
                <a:schemeClr val="dk1"/>
              </a:buClr>
              <a:buSzPts val="3600"/>
              <a:buNone/>
              <a:defRPr sz="3600"/>
            </a:lvl1pPr>
            <a:lvl2pPr marL="914400" lvl="1" indent="-342900" algn="l">
              <a:lnSpc>
                <a:spcPct val="90000"/>
              </a:lnSpc>
              <a:spcBef>
                <a:spcPts val="1000"/>
              </a:spcBef>
              <a:spcAft>
                <a:spcPts val="0"/>
              </a:spcAft>
              <a:buClr>
                <a:schemeClr val="dk1"/>
              </a:buClr>
              <a:buSzPts val="1800"/>
              <a:buChar char="•"/>
              <a:defRPr/>
            </a:lvl2pPr>
            <a:lvl3pPr marL="1371600" lvl="2" indent="-342900" algn="l">
              <a:lnSpc>
                <a:spcPct val="90000"/>
              </a:lnSpc>
              <a:spcBef>
                <a:spcPts val="1000"/>
              </a:spcBef>
              <a:spcAft>
                <a:spcPts val="0"/>
              </a:spcAft>
              <a:buClr>
                <a:schemeClr val="dk1"/>
              </a:buClr>
              <a:buSzPts val="1800"/>
              <a:buChar char="•"/>
              <a:defRPr/>
            </a:lvl3pPr>
            <a:lvl4pPr marL="1828800" lvl="3" indent="-342900" algn="l">
              <a:lnSpc>
                <a:spcPct val="90000"/>
              </a:lnSpc>
              <a:spcBef>
                <a:spcPts val="1000"/>
              </a:spcBef>
              <a:spcAft>
                <a:spcPts val="0"/>
              </a:spcAft>
              <a:buClr>
                <a:schemeClr val="dk1"/>
              </a:buClr>
              <a:buSzPts val="1800"/>
              <a:buChar char="•"/>
              <a:defRPr/>
            </a:lvl4pPr>
            <a:lvl5pPr marL="2286000" lvl="4" indent="-342900" algn="l">
              <a:lnSpc>
                <a:spcPct val="90000"/>
              </a:lnSpc>
              <a:spcBef>
                <a:spcPts val="1000"/>
              </a:spcBef>
              <a:spcAft>
                <a:spcPts val="0"/>
              </a:spcAft>
              <a:buClr>
                <a:schemeClr val="dk1"/>
              </a:buClr>
              <a:buSzPts val="1800"/>
              <a:buChar char="•"/>
              <a:defRPr/>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4 Team Subtitle">
  <p:cSld name="4 Team Subtitle">
    <p:spTree>
      <p:nvGrpSpPr>
        <p:cNvPr id="1" name="Shape 610"/>
        <p:cNvGrpSpPr/>
        <p:nvPr/>
      </p:nvGrpSpPr>
      <p:grpSpPr>
        <a:xfrm>
          <a:off x="0" y="0"/>
          <a:ext cx="0" cy="0"/>
          <a:chOff x="0" y="0"/>
          <a:chExt cx="0" cy="0"/>
        </a:xfrm>
      </p:grpSpPr>
      <p:sp>
        <p:nvSpPr>
          <p:cNvPr id="611" name="Google Shape;611;g13d88cdf413_0_902"/>
          <p:cNvSpPr txBox="1">
            <a:spLocks noGrp="1"/>
          </p:cNvSpPr>
          <p:nvPr>
            <p:ph type="title"/>
          </p:nvPr>
        </p:nvSpPr>
        <p:spPr>
          <a:xfrm>
            <a:off x="1829038" y="559987"/>
            <a:ext cx="20729100" cy="16353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12" name="Google Shape;612;g13d88cdf413_0_902"/>
          <p:cNvSpPr>
            <a:spLocks noGrp="1"/>
          </p:cNvSpPr>
          <p:nvPr>
            <p:ph type="pic" idx="2"/>
          </p:nvPr>
        </p:nvSpPr>
        <p:spPr>
          <a:xfrm>
            <a:off x="1150924" y="3279957"/>
            <a:ext cx="3068700" cy="30687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1"/>
            </a:outerShdw>
          </a:effectLst>
        </p:spPr>
      </p:sp>
      <p:sp>
        <p:nvSpPr>
          <p:cNvPr id="613" name="Google Shape;613;g13d88cdf413_0_902"/>
          <p:cNvSpPr txBox="1">
            <a:spLocks noGrp="1"/>
          </p:cNvSpPr>
          <p:nvPr>
            <p:ph type="body" idx="1"/>
          </p:nvPr>
        </p:nvSpPr>
        <p:spPr>
          <a:xfrm>
            <a:off x="4591346" y="3279954"/>
            <a:ext cx="7118400" cy="38847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614" name="Google Shape;614;g13d88cdf413_0_902"/>
          <p:cNvSpPr>
            <a:spLocks noGrp="1"/>
          </p:cNvSpPr>
          <p:nvPr>
            <p:ph type="pic" idx="3"/>
          </p:nvPr>
        </p:nvSpPr>
        <p:spPr>
          <a:xfrm>
            <a:off x="12561241" y="3279957"/>
            <a:ext cx="3068700" cy="30687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3"/>
            </a:outerShdw>
          </a:effectLst>
        </p:spPr>
      </p:sp>
      <p:sp>
        <p:nvSpPr>
          <p:cNvPr id="615" name="Google Shape;615;g13d88cdf413_0_902"/>
          <p:cNvSpPr txBox="1">
            <a:spLocks noGrp="1"/>
          </p:cNvSpPr>
          <p:nvPr>
            <p:ph type="body" idx="4"/>
          </p:nvPr>
        </p:nvSpPr>
        <p:spPr>
          <a:xfrm>
            <a:off x="16009222" y="3279954"/>
            <a:ext cx="7118400" cy="38847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616" name="Google Shape;616;g13d88cdf413_0_902"/>
          <p:cNvSpPr>
            <a:spLocks noGrp="1"/>
          </p:cNvSpPr>
          <p:nvPr>
            <p:ph type="pic" idx="5"/>
          </p:nvPr>
        </p:nvSpPr>
        <p:spPr>
          <a:xfrm>
            <a:off x="1150924" y="8907239"/>
            <a:ext cx="3068700" cy="30687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1"/>
            </a:outerShdw>
          </a:effectLst>
        </p:spPr>
      </p:sp>
      <p:sp>
        <p:nvSpPr>
          <p:cNvPr id="617" name="Google Shape;617;g13d88cdf413_0_902"/>
          <p:cNvSpPr txBox="1">
            <a:spLocks noGrp="1"/>
          </p:cNvSpPr>
          <p:nvPr>
            <p:ph type="body" idx="6"/>
          </p:nvPr>
        </p:nvSpPr>
        <p:spPr>
          <a:xfrm>
            <a:off x="4591346" y="8907236"/>
            <a:ext cx="7118400" cy="38847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618" name="Google Shape;618;g13d88cdf413_0_902"/>
          <p:cNvSpPr>
            <a:spLocks noGrp="1"/>
          </p:cNvSpPr>
          <p:nvPr>
            <p:ph type="pic" idx="7"/>
          </p:nvPr>
        </p:nvSpPr>
        <p:spPr>
          <a:xfrm>
            <a:off x="12561241" y="8907239"/>
            <a:ext cx="3068700" cy="3068700"/>
          </a:xfrm>
          <a:prstGeom prst="rect">
            <a:avLst/>
          </a:prstGeom>
          <a:solidFill>
            <a:srgbClr val="F2F2F2"/>
          </a:solidFill>
          <a:ln w="9525" cap="flat" cmpd="sng">
            <a:solidFill>
              <a:srgbClr val="7F7F7F">
                <a:alpha val="40000"/>
              </a:srgbClr>
            </a:solidFill>
            <a:prstDash val="solid"/>
            <a:round/>
            <a:headEnd type="none" w="sm" len="sm"/>
            <a:tailEnd type="none" w="sm" len="sm"/>
          </a:ln>
          <a:effectLst>
            <a:outerShdw dist="25400" dir="5400000" algn="t" rotWithShape="0">
              <a:schemeClr val="accent3"/>
            </a:outerShdw>
          </a:effectLst>
        </p:spPr>
      </p:sp>
      <p:sp>
        <p:nvSpPr>
          <p:cNvPr id="619" name="Google Shape;619;g13d88cdf413_0_902"/>
          <p:cNvSpPr txBox="1">
            <a:spLocks noGrp="1"/>
          </p:cNvSpPr>
          <p:nvPr>
            <p:ph type="body" idx="8"/>
          </p:nvPr>
        </p:nvSpPr>
        <p:spPr>
          <a:xfrm>
            <a:off x="16009222" y="8907236"/>
            <a:ext cx="7118400" cy="3884700"/>
          </a:xfrm>
          <a:prstGeom prst="rect">
            <a:avLst/>
          </a:prstGeom>
          <a:noFill/>
          <a:ln>
            <a:noFill/>
          </a:ln>
        </p:spPr>
        <p:txBody>
          <a:bodyPr spcFirstLastPara="1" wrap="square" lIns="91425" tIns="45700" rIns="91425" bIns="45700" anchor="t" anchorCtr="0">
            <a:normAutofit/>
          </a:bodyPr>
          <a:lstStyle>
            <a:lvl1pPr marL="457200" lvl="0" indent="-228600" algn="l">
              <a:lnSpc>
                <a:spcPct val="80000"/>
              </a:lnSpc>
              <a:spcBef>
                <a:spcPts val="2000"/>
              </a:spcBef>
              <a:spcAft>
                <a:spcPts val="0"/>
              </a:spcAft>
              <a:buClr>
                <a:schemeClr val="dk1"/>
              </a:buClr>
              <a:buSzPts val="2800"/>
              <a:buNone/>
              <a:defRPr sz="2800">
                <a:latin typeface="Open Sans"/>
                <a:ea typeface="Open Sans"/>
                <a:cs typeface="Open Sans"/>
                <a:sym typeface="Open Sans"/>
              </a:defRPr>
            </a:lvl1pPr>
            <a:lvl2pPr marL="914400" lvl="1" indent="-228600" algn="l">
              <a:lnSpc>
                <a:spcPct val="90000"/>
              </a:lnSpc>
              <a:spcBef>
                <a:spcPts val="0"/>
              </a:spcBef>
              <a:spcAft>
                <a:spcPts val="0"/>
              </a:spcAft>
              <a:buClr>
                <a:schemeClr val="dk1"/>
              </a:buClr>
              <a:buSzPts val="2400"/>
              <a:buFont typeface="Arial"/>
              <a:buNone/>
              <a:defRPr sz="2400" i="1"/>
            </a:lvl2pPr>
            <a:lvl3pPr marL="1371600" lvl="2" indent="-228600" algn="l">
              <a:lnSpc>
                <a:spcPct val="90000"/>
              </a:lnSpc>
              <a:spcBef>
                <a:spcPts val="1600"/>
              </a:spcBef>
              <a:spcAft>
                <a:spcPts val="0"/>
              </a:spcAft>
              <a:buClr>
                <a:schemeClr val="dk1"/>
              </a:buClr>
              <a:buSzPts val="2400"/>
              <a:buNone/>
              <a:defRPr sz="2400"/>
            </a:lvl3pPr>
            <a:lvl4pPr marL="1828800" lvl="3" indent="-381000" algn="l">
              <a:lnSpc>
                <a:spcPct val="90000"/>
              </a:lnSpc>
              <a:spcBef>
                <a:spcPts val="1000"/>
              </a:spcBef>
              <a:spcAft>
                <a:spcPts val="0"/>
              </a:spcAft>
              <a:buClr>
                <a:schemeClr val="dk1"/>
              </a:buClr>
              <a:buSzPts val="2400"/>
              <a:buChar char="•"/>
              <a:defRPr sz="2400"/>
            </a:lvl4pPr>
            <a:lvl5pPr marL="2286000" lvl="4" indent="-381000" algn="l">
              <a:lnSpc>
                <a:spcPct val="90000"/>
              </a:lnSpc>
              <a:spcBef>
                <a:spcPts val="1000"/>
              </a:spcBef>
              <a:spcAft>
                <a:spcPts val="0"/>
              </a:spcAft>
              <a:buClr>
                <a:schemeClr val="dk1"/>
              </a:buClr>
              <a:buSzPts val="2400"/>
              <a:buChar char="•"/>
              <a:defRPr sz="2400"/>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
        <p:nvSpPr>
          <p:cNvPr id="620" name="Google Shape;620;g13d88cdf413_0_902"/>
          <p:cNvSpPr txBox="1">
            <a:spLocks noGrp="1"/>
          </p:cNvSpPr>
          <p:nvPr>
            <p:ph type="body" idx="9"/>
          </p:nvPr>
        </p:nvSpPr>
        <p:spPr>
          <a:xfrm>
            <a:off x="1829038" y="1867114"/>
            <a:ext cx="20729100" cy="812700"/>
          </a:xfrm>
          <a:prstGeom prst="rect">
            <a:avLst/>
          </a:prstGeom>
          <a:noFill/>
          <a:ln>
            <a:noFill/>
          </a:ln>
        </p:spPr>
        <p:txBody>
          <a:bodyPr spcFirstLastPara="1" wrap="square" lIns="91425" tIns="45700" rIns="91425" bIns="45700" anchor="t" anchorCtr="0">
            <a:normAutofit/>
          </a:bodyPr>
          <a:lstStyle>
            <a:lvl1pPr marL="457200" lvl="0" indent="-228600" algn="ctr">
              <a:lnSpc>
                <a:spcPct val="86000"/>
              </a:lnSpc>
              <a:spcBef>
                <a:spcPts val="0"/>
              </a:spcBef>
              <a:spcAft>
                <a:spcPts val="0"/>
              </a:spcAft>
              <a:buClr>
                <a:schemeClr val="dk1"/>
              </a:buClr>
              <a:buSzPts val="3600"/>
              <a:buNone/>
              <a:defRPr sz="3600"/>
            </a:lvl1pPr>
            <a:lvl2pPr marL="914400" lvl="1" indent="-342900" algn="l">
              <a:lnSpc>
                <a:spcPct val="90000"/>
              </a:lnSpc>
              <a:spcBef>
                <a:spcPts val="1000"/>
              </a:spcBef>
              <a:spcAft>
                <a:spcPts val="0"/>
              </a:spcAft>
              <a:buClr>
                <a:schemeClr val="dk1"/>
              </a:buClr>
              <a:buSzPts val="1800"/>
              <a:buChar char="•"/>
              <a:defRPr/>
            </a:lvl2pPr>
            <a:lvl3pPr marL="1371600" lvl="2" indent="-342900" algn="l">
              <a:lnSpc>
                <a:spcPct val="90000"/>
              </a:lnSpc>
              <a:spcBef>
                <a:spcPts val="1000"/>
              </a:spcBef>
              <a:spcAft>
                <a:spcPts val="0"/>
              </a:spcAft>
              <a:buClr>
                <a:schemeClr val="dk1"/>
              </a:buClr>
              <a:buSzPts val="1800"/>
              <a:buChar char="•"/>
              <a:defRPr/>
            </a:lvl3pPr>
            <a:lvl4pPr marL="1828800" lvl="3" indent="-342900" algn="l">
              <a:lnSpc>
                <a:spcPct val="90000"/>
              </a:lnSpc>
              <a:spcBef>
                <a:spcPts val="1000"/>
              </a:spcBef>
              <a:spcAft>
                <a:spcPts val="0"/>
              </a:spcAft>
              <a:buClr>
                <a:schemeClr val="dk1"/>
              </a:buClr>
              <a:buSzPts val="1800"/>
              <a:buChar char="•"/>
              <a:defRPr/>
            </a:lvl4pPr>
            <a:lvl5pPr marL="2286000" lvl="4" indent="-342900" algn="l">
              <a:lnSpc>
                <a:spcPct val="90000"/>
              </a:lnSpc>
              <a:spcBef>
                <a:spcPts val="1000"/>
              </a:spcBef>
              <a:spcAft>
                <a:spcPts val="0"/>
              </a:spcAft>
              <a:buClr>
                <a:schemeClr val="dk1"/>
              </a:buClr>
              <a:buSzPts val="1800"/>
              <a:buChar char="•"/>
              <a:defRPr/>
            </a:lvl5pPr>
            <a:lvl6pPr marL="2743200" lvl="5" indent="-342900" algn="l">
              <a:lnSpc>
                <a:spcPct val="90000"/>
              </a:lnSpc>
              <a:spcBef>
                <a:spcPts val="1000"/>
              </a:spcBef>
              <a:spcAft>
                <a:spcPts val="0"/>
              </a:spcAft>
              <a:buClr>
                <a:schemeClr val="dk1"/>
              </a:buClr>
              <a:buSzPts val="1800"/>
              <a:buChar char="•"/>
              <a:defRPr/>
            </a:lvl6pPr>
            <a:lvl7pPr marL="3200400" lvl="6" indent="-342900" algn="l">
              <a:lnSpc>
                <a:spcPct val="90000"/>
              </a:lnSpc>
              <a:spcBef>
                <a:spcPts val="1000"/>
              </a:spcBef>
              <a:spcAft>
                <a:spcPts val="0"/>
              </a:spcAft>
              <a:buClr>
                <a:schemeClr val="dk1"/>
              </a:buClr>
              <a:buSzPts val="1800"/>
              <a:buChar char="•"/>
              <a:defRPr/>
            </a:lvl7pPr>
            <a:lvl8pPr marL="3657600" lvl="7" indent="-342900" algn="l">
              <a:lnSpc>
                <a:spcPct val="90000"/>
              </a:lnSpc>
              <a:spcBef>
                <a:spcPts val="1000"/>
              </a:spcBef>
              <a:spcAft>
                <a:spcPts val="0"/>
              </a:spcAft>
              <a:buClr>
                <a:schemeClr val="dk1"/>
              </a:buClr>
              <a:buSzPts val="1800"/>
              <a:buChar char="•"/>
              <a:defRPr/>
            </a:lvl8pPr>
            <a:lvl9pPr marL="4114800" lvl="8" indent="-342900" algn="l">
              <a:lnSpc>
                <a:spcPct val="90000"/>
              </a:lnSpc>
              <a:spcBef>
                <a:spcPts val="1000"/>
              </a:spcBef>
              <a:spcAft>
                <a:spcPts val="0"/>
              </a:spcAft>
              <a:buClr>
                <a:schemeClr val="dk1"/>
              </a:buClr>
              <a:buSzPts val="1800"/>
              <a:buChar char="•"/>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2_Custom Layout">
  <p:cSld name="2_Custom Layout">
    <p:spTree>
      <p:nvGrpSpPr>
        <p:cNvPr id="1" name="Shape 621"/>
        <p:cNvGrpSpPr/>
        <p:nvPr/>
      </p:nvGrpSpPr>
      <p:grpSpPr>
        <a:xfrm>
          <a:off x="0" y="0"/>
          <a:ext cx="0" cy="0"/>
          <a:chOff x="0" y="0"/>
          <a:chExt cx="0" cy="0"/>
        </a:xfrm>
      </p:grpSpPr>
      <p:sp>
        <p:nvSpPr>
          <p:cNvPr id="622" name="Google Shape;622;g13d88cdf413_0_913"/>
          <p:cNvSpPr>
            <a:spLocks noGrp="1"/>
          </p:cNvSpPr>
          <p:nvPr>
            <p:ph type="pic" idx="2"/>
          </p:nvPr>
        </p:nvSpPr>
        <p:spPr>
          <a:xfrm>
            <a:off x="12183524" y="3983546"/>
            <a:ext cx="5720700" cy="7128600"/>
          </a:xfrm>
          <a:prstGeom prst="rect">
            <a:avLst/>
          </a:prstGeom>
          <a:solidFill>
            <a:srgbClr val="E6E9EE"/>
          </a:solidFill>
          <a:ln>
            <a:noFill/>
          </a:ln>
        </p:spPr>
      </p:sp>
      <p:sp>
        <p:nvSpPr>
          <p:cNvPr id="623" name="Google Shape;623;g13d88cdf413_0_913"/>
          <p:cNvSpPr>
            <a:spLocks noGrp="1"/>
          </p:cNvSpPr>
          <p:nvPr>
            <p:ph type="pic" idx="3"/>
          </p:nvPr>
        </p:nvSpPr>
        <p:spPr>
          <a:xfrm>
            <a:off x="926943" y="3983546"/>
            <a:ext cx="5720700" cy="7128600"/>
          </a:xfrm>
          <a:prstGeom prst="rect">
            <a:avLst/>
          </a:prstGeom>
          <a:solidFill>
            <a:srgbClr val="E6E9EE"/>
          </a:solidFill>
          <a:ln>
            <a:noFill/>
          </a:ln>
        </p:spPr>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3_Custom Layout">
  <p:cSld name="3_Custom Layout">
    <p:spTree>
      <p:nvGrpSpPr>
        <p:cNvPr id="1" name="Shape 624"/>
        <p:cNvGrpSpPr/>
        <p:nvPr/>
      </p:nvGrpSpPr>
      <p:grpSpPr>
        <a:xfrm>
          <a:off x="0" y="0"/>
          <a:ext cx="0" cy="0"/>
          <a:chOff x="0" y="0"/>
          <a:chExt cx="0" cy="0"/>
        </a:xfrm>
      </p:grpSpPr>
      <p:sp>
        <p:nvSpPr>
          <p:cNvPr id="625" name="Google Shape;625;g13d88cdf413_0_916"/>
          <p:cNvSpPr>
            <a:spLocks noGrp="1"/>
          </p:cNvSpPr>
          <p:nvPr>
            <p:ph type="pic" idx="2"/>
          </p:nvPr>
        </p:nvSpPr>
        <p:spPr>
          <a:xfrm>
            <a:off x="3119805" y="3442841"/>
            <a:ext cx="5889900" cy="3281400"/>
          </a:xfrm>
          <a:prstGeom prst="rect">
            <a:avLst/>
          </a:prstGeom>
          <a:solidFill>
            <a:srgbClr val="E6E9EE"/>
          </a:solidFill>
          <a:ln>
            <a:noFill/>
          </a:ln>
        </p:spPr>
      </p:sp>
      <p:sp>
        <p:nvSpPr>
          <p:cNvPr id="626" name="Google Shape;626;g13d88cdf413_0_916"/>
          <p:cNvSpPr>
            <a:spLocks noGrp="1"/>
          </p:cNvSpPr>
          <p:nvPr>
            <p:ph type="pic" idx="3"/>
          </p:nvPr>
        </p:nvSpPr>
        <p:spPr>
          <a:xfrm>
            <a:off x="9700958" y="3442841"/>
            <a:ext cx="5889900" cy="3281400"/>
          </a:xfrm>
          <a:prstGeom prst="rect">
            <a:avLst/>
          </a:prstGeom>
          <a:solidFill>
            <a:srgbClr val="E6E9EE"/>
          </a:solidFill>
          <a:ln>
            <a:noFill/>
          </a:ln>
        </p:spPr>
      </p:sp>
      <p:sp>
        <p:nvSpPr>
          <p:cNvPr id="627" name="Google Shape;627;g13d88cdf413_0_916"/>
          <p:cNvSpPr>
            <a:spLocks noGrp="1"/>
          </p:cNvSpPr>
          <p:nvPr>
            <p:ph type="pic" idx="4"/>
          </p:nvPr>
        </p:nvSpPr>
        <p:spPr>
          <a:xfrm>
            <a:off x="16282114" y="3442841"/>
            <a:ext cx="5889900" cy="3281400"/>
          </a:xfrm>
          <a:prstGeom prst="rect">
            <a:avLst/>
          </a:prstGeom>
          <a:solidFill>
            <a:srgbClr val="E6E9EE"/>
          </a:solid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625"/>
                                        </p:tgtEl>
                                        <p:attrNameLst>
                                          <p:attrName>style.visibility</p:attrName>
                                        </p:attrNameLst>
                                      </p:cBhvr>
                                      <p:to>
                                        <p:strVal val="visible"/>
                                      </p:to>
                                    </p:set>
                                    <p:anim calcmode="lin" valueType="num">
                                      <p:cBhvr additive="base">
                                        <p:cTn id="7" dur="500"/>
                                        <p:tgtEl>
                                          <p:spTgt spid="625"/>
                                        </p:tgtEl>
                                        <p:attrNameLst>
                                          <p:attrName>ppt_w</p:attrName>
                                        </p:attrNameLst>
                                      </p:cBhvr>
                                      <p:tavLst>
                                        <p:tav tm="0">
                                          <p:val>
                                            <p:strVal val="0"/>
                                          </p:val>
                                        </p:tav>
                                        <p:tav tm="100000">
                                          <p:val>
                                            <p:strVal val="#ppt_w"/>
                                          </p:val>
                                        </p:tav>
                                      </p:tavLst>
                                    </p:anim>
                                    <p:anim calcmode="lin" valueType="num">
                                      <p:cBhvr additive="base">
                                        <p:cTn id="8" dur="500"/>
                                        <p:tgtEl>
                                          <p:spTgt spid="625"/>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100"/>
                                  </p:stCondLst>
                                  <p:childTnLst>
                                    <p:set>
                                      <p:cBhvr>
                                        <p:cTn id="10" dur="1" fill="hold">
                                          <p:stCondLst>
                                            <p:cond delay="0"/>
                                          </p:stCondLst>
                                        </p:cTn>
                                        <p:tgtEl>
                                          <p:spTgt spid="626"/>
                                        </p:tgtEl>
                                        <p:attrNameLst>
                                          <p:attrName>style.visibility</p:attrName>
                                        </p:attrNameLst>
                                      </p:cBhvr>
                                      <p:to>
                                        <p:strVal val="visible"/>
                                      </p:to>
                                    </p:set>
                                    <p:anim calcmode="lin" valueType="num">
                                      <p:cBhvr additive="base">
                                        <p:cTn id="11" dur="500"/>
                                        <p:tgtEl>
                                          <p:spTgt spid="626"/>
                                        </p:tgtEl>
                                        <p:attrNameLst>
                                          <p:attrName>ppt_w</p:attrName>
                                        </p:attrNameLst>
                                      </p:cBhvr>
                                      <p:tavLst>
                                        <p:tav tm="0">
                                          <p:val>
                                            <p:strVal val="0"/>
                                          </p:val>
                                        </p:tav>
                                        <p:tav tm="100000">
                                          <p:val>
                                            <p:strVal val="#ppt_w"/>
                                          </p:val>
                                        </p:tav>
                                      </p:tavLst>
                                    </p:anim>
                                    <p:anim calcmode="lin" valueType="num">
                                      <p:cBhvr additive="base">
                                        <p:cTn id="12" dur="500"/>
                                        <p:tgtEl>
                                          <p:spTgt spid="626"/>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200"/>
                                  </p:stCondLst>
                                  <p:childTnLst>
                                    <p:set>
                                      <p:cBhvr>
                                        <p:cTn id="14" dur="1" fill="hold">
                                          <p:stCondLst>
                                            <p:cond delay="0"/>
                                          </p:stCondLst>
                                        </p:cTn>
                                        <p:tgtEl>
                                          <p:spTgt spid="627"/>
                                        </p:tgtEl>
                                        <p:attrNameLst>
                                          <p:attrName>style.visibility</p:attrName>
                                        </p:attrNameLst>
                                      </p:cBhvr>
                                      <p:to>
                                        <p:strVal val="visible"/>
                                      </p:to>
                                    </p:set>
                                    <p:anim calcmode="lin" valueType="num">
                                      <p:cBhvr additive="base">
                                        <p:cTn id="15" dur="500"/>
                                        <p:tgtEl>
                                          <p:spTgt spid="627"/>
                                        </p:tgtEl>
                                        <p:attrNameLst>
                                          <p:attrName>ppt_w</p:attrName>
                                        </p:attrNameLst>
                                      </p:cBhvr>
                                      <p:tavLst>
                                        <p:tav tm="0">
                                          <p:val>
                                            <p:strVal val="0"/>
                                          </p:val>
                                        </p:tav>
                                        <p:tav tm="100000">
                                          <p:val>
                                            <p:strVal val="#ppt_w"/>
                                          </p:val>
                                        </p:tav>
                                      </p:tavLst>
                                    </p:anim>
                                    <p:anim calcmode="lin" valueType="num">
                                      <p:cBhvr additive="base">
                                        <p:cTn id="16" dur="500"/>
                                        <p:tgtEl>
                                          <p:spTgt spid="627"/>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4_Custom Layout">
  <p:cSld name="4_Custom Layout">
    <p:spTree>
      <p:nvGrpSpPr>
        <p:cNvPr id="1" name="Shape 628"/>
        <p:cNvGrpSpPr/>
        <p:nvPr/>
      </p:nvGrpSpPr>
      <p:grpSpPr>
        <a:xfrm>
          <a:off x="0" y="0"/>
          <a:ext cx="0" cy="0"/>
          <a:chOff x="0" y="0"/>
          <a:chExt cx="0" cy="0"/>
        </a:xfrm>
      </p:grpSpPr>
      <p:sp>
        <p:nvSpPr>
          <p:cNvPr id="629" name="Google Shape;629;g13d88cdf413_0_920"/>
          <p:cNvSpPr>
            <a:spLocks noGrp="1"/>
          </p:cNvSpPr>
          <p:nvPr>
            <p:ph type="pic" idx="2"/>
          </p:nvPr>
        </p:nvSpPr>
        <p:spPr>
          <a:xfrm>
            <a:off x="672376" y="2962997"/>
            <a:ext cx="4449600" cy="3761100"/>
          </a:xfrm>
          <a:prstGeom prst="rect">
            <a:avLst/>
          </a:prstGeom>
          <a:solidFill>
            <a:srgbClr val="E6E9EE"/>
          </a:solidFill>
          <a:ln>
            <a:noFill/>
          </a:ln>
        </p:spPr>
      </p:sp>
      <p:sp>
        <p:nvSpPr>
          <p:cNvPr id="630" name="Google Shape;630;g13d88cdf413_0_920"/>
          <p:cNvSpPr>
            <a:spLocks noGrp="1"/>
          </p:cNvSpPr>
          <p:nvPr>
            <p:ph type="pic" idx="3"/>
          </p:nvPr>
        </p:nvSpPr>
        <p:spPr>
          <a:xfrm>
            <a:off x="5320576" y="2962997"/>
            <a:ext cx="4449600" cy="3761100"/>
          </a:xfrm>
          <a:prstGeom prst="rect">
            <a:avLst/>
          </a:prstGeom>
          <a:solidFill>
            <a:srgbClr val="E6E9EE"/>
          </a:solidFill>
          <a:ln>
            <a:noFill/>
          </a:ln>
        </p:spPr>
      </p:sp>
      <p:sp>
        <p:nvSpPr>
          <p:cNvPr id="631" name="Google Shape;631;g13d88cdf413_0_920"/>
          <p:cNvSpPr>
            <a:spLocks noGrp="1"/>
          </p:cNvSpPr>
          <p:nvPr>
            <p:ph type="pic" idx="4"/>
          </p:nvPr>
        </p:nvSpPr>
        <p:spPr>
          <a:xfrm>
            <a:off x="9968776" y="2962997"/>
            <a:ext cx="4449600" cy="3761100"/>
          </a:xfrm>
          <a:prstGeom prst="rect">
            <a:avLst/>
          </a:prstGeom>
          <a:solidFill>
            <a:srgbClr val="E6E9EE"/>
          </a:solidFill>
          <a:ln>
            <a:noFill/>
          </a:ln>
        </p:spPr>
      </p:sp>
      <p:sp>
        <p:nvSpPr>
          <p:cNvPr id="632" name="Google Shape;632;g13d88cdf413_0_920"/>
          <p:cNvSpPr>
            <a:spLocks noGrp="1"/>
          </p:cNvSpPr>
          <p:nvPr>
            <p:ph type="pic" idx="5"/>
          </p:nvPr>
        </p:nvSpPr>
        <p:spPr>
          <a:xfrm>
            <a:off x="14616977" y="2962997"/>
            <a:ext cx="4449600" cy="3761100"/>
          </a:xfrm>
          <a:prstGeom prst="rect">
            <a:avLst/>
          </a:prstGeom>
          <a:solidFill>
            <a:srgbClr val="E6E9EE"/>
          </a:solidFill>
          <a:ln>
            <a:noFill/>
          </a:ln>
        </p:spPr>
      </p:sp>
      <p:sp>
        <p:nvSpPr>
          <p:cNvPr id="633" name="Google Shape;633;g13d88cdf413_0_920"/>
          <p:cNvSpPr>
            <a:spLocks noGrp="1"/>
          </p:cNvSpPr>
          <p:nvPr>
            <p:ph type="pic" idx="6"/>
          </p:nvPr>
        </p:nvSpPr>
        <p:spPr>
          <a:xfrm>
            <a:off x="19265175" y="2962997"/>
            <a:ext cx="4449600" cy="3761100"/>
          </a:xfrm>
          <a:prstGeom prst="rect">
            <a:avLst/>
          </a:prstGeom>
          <a:solidFill>
            <a:srgbClr val="E6E9EE"/>
          </a:solidFill>
          <a:ln>
            <a:noFill/>
          </a:ln>
        </p:spPr>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629"/>
                                        </p:tgtEl>
                                        <p:attrNameLst>
                                          <p:attrName>style.visibility</p:attrName>
                                        </p:attrNameLst>
                                      </p:cBhvr>
                                      <p:to>
                                        <p:strVal val="visible"/>
                                      </p:to>
                                    </p:set>
                                    <p:anim calcmode="lin" valueType="num">
                                      <p:cBhvr additive="base">
                                        <p:cTn id="7" dur="500"/>
                                        <p:tgtEl>
                                          <p:spTgt spid="629"/>
                                        </p:tgtEl>
                                        <p:attrNameLst>
                                          <p:attrName>ppt_w</p:attrName>
                                        </p:attrNameLst>
                                      </p:cBhvr>
                                      <p:tavLst>
                                        <p:tav tm="0">
                                          <p:val>
                                            <p:strVal val="0"/>
                                          </p:val>
                                        </p:tav>
                                        <p:tav tm="100000">
                                          <p:val>
                                            <p:strVal val="#ppt_w"/>
                                          </p:val>
                                        </p:tav>
                                      </p:tavLst>
                                    </p:anim>
                                    <p:anim calcmode="lin" valueType="num">
                                      <p:cBhvr additive="base">
                                        <p:cTn id="8" dur="500"/>
                                        <p:tgtEl>
                                          <p:spTgt spid="629"/>
                                        </p:tgtEl>
                                        <p:attrNameLst>
                                          <p:attrName>ppt_h</p:attrName>
                                        </p:attrNameLst>
                                      </p:cBhvr>
                                      <p:tavLst>
                                        <p:tav tm="0">
                                          <p:val>
                                            <p:strVal val="0"/>
                                          </p:val>
                                        </p:tav>
                                        <p:tav tm="100000">
                                          <p:val>
                                            <p:strVal val="#ppt_h"/>
                                          </p:val>
                                        </p:tav>
                                      </p:tavLst>
                                    </p:anim>
                                  </p:childTnLst>
                                </p:cTn>
                              </p:par>
                              <p:par>
                                <p:cTn id="9" presetID="23" presetClass="entr" presetSubtype="16" fill="hold" nodeType="withEffect">
                                  <p:stCondLst>
                                    <p:cond delay="100"/>
                                  </p:stCondLst>
                                  <p:childTnLst>
                                    <p:set>
                                      <p:cBhvr>
                                        <p:cTn id="10" dur="1" fill="hold">
                                          <p:stCondLst>
                                            <p:cond delay="0"/>
                                          </p:stCondLst>
                                        </p:cTn>
                                        <p:tgtEl>
                                          <p:spTgt spid="630"/>
                                        </p:tgtEl>
                                        <p:attrNameLst>
                                          <p:attrName>style.visibility</p:attrName>
                                        </p:attrNameLst>
                                      </p:cBhvr>
                                      <p:to>
                                        <p:strVal val="visible"/>
                                      </p:to>
                                    </p:set>
                                    <p:anim calcmode="lin" valueType="num">
                                      <p:cBhvr additive="base">
                                        <p:cTn id="11" dur="500"/>
                                        <p:tgtEl>
                                          <p:spTgt spid="630"/>
                                        </p:tgtEl>
                                        <p:attrNameLst>
                                          <p:attrName>ppt_w</p:attrName>
                                        </p:attrNameLst>
                                      </p:cBhvr>
                                      <p:tavLst>
                                        <p:tav tm="0">
                                          <p:val>
                                            <p:strVal val="0"/>
                                          </p:val>
                                        </p:tav>
                                        <p:tav tm="100000">
                                          <p:val>
                                            <p:strVal val="#ppt_w"/>
                                          </p:val>
                                        </p:tav>
                                      </p:tavLst>
                                    </p:anim>
                                    <p:anim calcmode="lin" valueType="num">
                                      <p:cBhvr additive="base">
                                        <p:cTn id="12" dur="500"/>
                                        <p:tgtEl>
                                          <p:spTgt spid="630"/>
                                        </p:tgtEl>
                                        <p:attrNameLst>
                                          <p:attrName>ppt_h</p:attrName>
                                        </p:attrNameLst>
                                      </p:cBhvr>
                                      <p:tavLst>
                                        <p:tav tm="0">
                                          <p:val>
                                            <p:strVal val="0"/>
                                          </p:val>
                                        </p:tav>
                                        <p:tav tm="100000">
                                          <p:val>
                                            <p:strVal val="#ppt_h"/>
                                          </p:val>
                                        </p:tav>
                                      </p:tavLst>
                                    </p:anim>
                                  </p:childTnLst>
                                </p:cTn>
                              </p:par>
                              <p:par>
                                <p:cTn id="13" presetID="23" presetClass="entr" presetSubtype="16" fill="hold" nodeType="withEffect">
                                  <p:stCondLst>
                                    <p:cond delay="200"/>
                                  </p:stCondLst>
                                  <p:childTnLst>
                                    <p:set>
                                      <p:cBhvr>
                                        <p:cTn id="14" dur="1" fill="hold">
                                          <p:stCondLst>
                                            <p:cond delay="0"/>
                                          </p:stCondLst>
                                        </p:cTn>
                                        <p:tgtEl>
                                          <p:spTgt spid="631"/>
                                        </p:tgtEl>
                                        <p:attrNameLst>
                                          <p:attrName>style.visibility</p:attrName>
                                        </p:attrNameLst>
                                      </p:cBhvr>
                                      <p:to>
                                        <p:strVal val="visible"/>
                                      </p:to>
                                    </p:set>
                                    <p:anim calcmode="lin" valueType="num">
                                      <p:cBhvr additive="base">
                                        <p:cTn id="15" dur="500"/>
                                        <p:tgtEl>
                                          <p:spTgt spid="631"/>
                                        </p:tgtEl>
                                        <p:attrNameLst>
                                          <p:attrName>ppt_w</p:attrName>
                                        </p:attrNameLst>
                                      </p:cBhvr>
                                      <p:tavLst>
                                        <p:tav tm="0">
                                          <p:val>
                                            <p:strVal val="0"/>
                                          </p:val>
                                        </p:tav>
                                        <p:tav tm="100000">
                                          <p:val>
                                            <p:strVal val="#ppt_w"/>
                                          </p:val>
                                        </p:tav>
                                      </p:tavLst>
                                    </p:anim>
                                    <p:anim calcmode="lin" valueType="num">
                                      <p:cBhvr additive="base">
                                        <p:cTn id="16" dur="500"/>
                                        <p:tgtEl>
                                          <p:spTgt spid="631"/>
                                        </p:tgtEl>
                                        <p:attrNameLst>
                                          <p:attrName>ppt_h</p:attrName>
                                        </p:attrNameLst>
                                      </p:cBhvr>
                                      <p:tavLst>
                                        <p:tav tm="0">
                                          <p:val>
                                            <p:strVal val="0"/>
                                          </p:val>
                                        </p:tav>
                                        <p:tav tm="100000">
                                          <p:val>
                                            <p:strVal val="#ppt_h"/>
                                          </p:val>
                                        </p:tav>
                                      </p:tavLst>
                                    </p:anim>
                                  </p:childTnLst>
                                </p:cTn>
                              </p:par>
                              <p:par>
                                <p:cTn id="17" presetID="23" presetClass="entr" presetSubtype="16" fill="hold" nodeType="withEffect">
                                  <p:stCondLst>
                                    <p:cond delay="300"/>
                                  </p:stCondLst>
                                  <p:childTnLst>
                                    <p:set>
                                      <p:cBhvr>
                                        <p:cTn id="18" dur="1" fill="hold">
                                          <p:stCondLst>
                                            <p:cond delay="0"/>
                                          </p:stCondLst>
                                        </p:cTn>
                                        <p:tgtEl>
                                          <p:spTgt spid="632"/>
                                        </p:tgtEl>
                                        <p:attrNameLst>
                                          <p:attrName>style.visibility</p:attrName>
                                        </p:attrNameLst>
                                      </p:cBhvr>
                                      <p:to>
                                        <p:strVal val="visible"/>
                                      </p:to>
                                    </p:set>
                                    <p:anim calcmode="lin" valueType="num">
                                      <p:cBhvr additive="base">
                                        <p:cTn id="19" dur="500"/>
                                        <p:tgtEl>
                                          <p:spTgt spid="632"/>
                                        </p:tgtEl>
                                        <p:attrNameLst>
                                          <p:attrName>ppt_w</p:attrName>
                                        </p:attrNameLst>
                                      </p:cBhvr>
                                      <p:tavLst>
                                        <p:tav tm="0">
                                          <p:val>
                                            <p:strVal val="0"/>
                                          </p:val>
                                        </p:tav>
                                        <p:tav tm="100000">
                                          <p:val>
                                            <p:strVal val="#ppt_w"/>
                                          </p:val>
                                        </p:tav>
                                      </p:tavLst>
                                    </p:anim>
                                    <p:anim calcmode="lin" valueType="num">
                                      <p:cBhvr additive="base">
                                        <p:cTn id="20" dur="500"/>
                                        <p:tgtEl>
                                          <p:spTgt spid="632"/>
                                        </p:tgtEl>
                                        <p:attrNameLst>
                                          <p:attrName>ppt_h</p:attrName>
                                        </p:attrNameLst>
                                      </p:cBhvr>
                                      <p:tavLst>
                                        <p:tav tm="0">
                                          <p:val>
                                            <p:strVal val="0"/>
                                          </p:val>
                                        </p:tav>
                                        <p:tav tm="100000">
                                          <p:val>
                                            <p:strVal val="#ppt_h"/>
                                          </p:val>
                                        </p:tav>
                                      </p:tavLst>
                                    </p:anim>
                                  </p:childTnLst>
                                </p:cTn>
                              </p:par>
                              <p:par>
                                <p:cTn id="21" presetID="23" presetClass="entr" presetSubtype="16" fill="hold" nodeType="withEffect">
                                  <p:stCondLst>
                                    <p:cond delay="400"/>
                                  </p:stCondLst>
                                  <p:childTnLst>
                                    <p:set>
                                      <p:cBhvr>
                                        <p:cTn id="22" dur="1" fill="hold">
                                          <p:stCondLst>
                                            <p:cond delay="0"/>
                                          </p:stCondLst>
                                        </p:cTn>
                                        <p:tgtEl>
                                          <p:spTgt spid="633"/>
                                        </p:tgtEl>
                                        <p:attrNameLst>
                                          <p:attrName>style.visibility</p:attrName>
                                        </p:attrNameLst>
                                      </p:cBhvr>
                                      <p:to>
                                        <p:strVal val="visible"/>
                                      </p:to>
                                    </p:set>
                                    <p:anim calcmode="lin" valueType="num">
                                      <p:cBhvr additive="base">
                                        <p:cTn id="23" dur="500"/>
                                        <p:tgtEl>
                                          <p:spTgt spid="633"/>
                                        </p:tgtEl>
                                        <p:attrNameLst>
                                          <p:attrName>ppt_w</p:attrName>
                                        </p:attrNameLst>
                                      </p:cBhvr>
                                      <p:tavLst>
                                        <p:tav tm="0">
                                          <p:val>
                                            <p:strVal val="0"/>
                                          </p:val>
                                        </p:tav>
                                        <p:tav tm="100000">
                                          <p:val>
                                            <p:strVal val="#ppt_w"/>
                                          </p:val>
                                        </p:tav>
                                      </p:tavLst>
                                    </p:anim>
                                    <p:anim calcmode="lin" valueType="num">
                                      <p:cBhvr additive="base">
                                        <p:cTn id="24" dur="500"/>
                                        <p:tgtEl>
                                          <p:spTgt spid="633"/>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8_Custom Layout">
  <p:cSld name="8_Custom Layout">
    <p:spTree>
      <p:nvGrpSpPr>
        <p:cNvPr id="1" name="Shape 634"/>
        <p:cNvGrpSpPr/>
        <p:nvPr/>
      </p:nvGrpSpPr>
      <p:grpSpPr>
        <a:xfrm>
          <a:off x="0" y="0"/>
          <a:ext cx="0" cy="0"/>
          <a:chOff x="0" y="0"/>
          <a:chExt cx="0" cy="0"/>
        </a:xfrm>
      </p:grpSpPr>
      <p:sp>
        <p:nvSpPr>
          <p:cNvPr id="635" name="Google Shape;635;g13d88cdf413_0_926"/>
          <p:cNvSpPr>
            <a:spLocks noGrp="1"/>
          </p:cNvSpPr>
          <p:nvPr>
            <p:ph type="pic" idx="2"/>
          </p:nvPr>
        </p:nvSpPr>
        <p:spPr>
          <a:xfrm>
            <a:off x="2932486" y="3334578"/>
            <a:ext cx="3656400" cy="3657000"/>
          </a:xfrm>
          <a:prstGeom prst="rect">
            <a:avLst/>
          </a:prstGeom>
          <a:solidFill>
            <a:srgbClr val="C1C9D5"/>
          </a:solidFill>
          <a:ln>
            <a:noFill/>
          </a:ln>
          <a:effectLst>
            <a:outerShdw dist="139700" dir="10800000" sx="99000" sy="99000" algn="r" rotWithShape="0">
              <a:schemeClr val="accent1"/>
            </a:outerShdw>
          </a:effectLst>
        </p:spPr>
      </p:sp>
      <p:sp>
        <p:nvSpPr>
          <p:cNvPr id="636" name="Google Shape;636;g13d88cdf413_0_926"/>
          <p:cNvSpPr>
            <a:spLocks noGrp="1"/>
          </p:cNvSpPr>
          <p:nvPr>
            <p:ph type="pic" idx="3"/>
          </p:nvPr>
        </p:nvSpPr>
        <p:spPr>
          <a:xfrm>
            <a:off x="12952785" y="3334578"/>
            <a:ext cx="3656400" cy="3657000"/>
          </a:xfrm>
          <a:prstGeom prst="rect">
            <a:avLst/>
          </a:prstGeom>
          <a:solidFill>
            <a:srgbClr val="C1C9D5"/>
          </a:solidFill>
          <a:ln>
            <a:noFill/>
          </a:ln>
          <a:effectLst>
            <a:outerShdw dist="139700" dir="10800000" sx="99000" sy="99000" algn="r" rotWithShape="0">
              <a:schemeClr val="accent4"/>
            </a:outerShdw>
          </a:effectLst>
        </p:spPr>
      </p:sp>
      <p:sp>
        <p:nvSpPr>
          <p:cNvPr id="637" name="Google Shape;637;g13d88cdf413_0_926"/>
          <p:cNvSpPr>
            <a:spLocks noGrp="1"/>
          </p:cNvSpPr>
          <p:nvPr>
            <p:ph type="pic" idx="4"/>
          </p:nvPr>
        </p:nvSpPr>
        <p:spPr>
          <a:xfrm>
            <a:off x="2932486" y="8211938"/>
            <a:ext cx="3656400" cy="3657000"/>
          </a:xfrm>
          <a:prstGeom prst="rect">
            <a:avLst/>
          </a:prstGeom>
          <a:solidFill>
            <a:srgbClr val="C1C9D5"/>
          </a:solidFill>
          <a:ln>
            <a:noFill/>
          </a:ln>
          <a:effectLst>
            <a:outerShdw dist="139700" dir="10800000" sx="99000" sy="99000" algn="r" rotWithShape="0">
              <a:schemeClr val="lt2"/>
            </a:outerShdw>
          </a:effectLst>
        </p:spPr>
      </p:sp>
      <p:sp>
        <p:nvSpPr>
          <p:cNvPr id="638" name="Google Shape;638;g13d88cdf413_0_926"/>
          <p:cNvSpPr>
            <a:spLocks noGrp="1"/>
          </p:cNvSpPr>
          <p:nvPr>
            <p:ph type="pic" idx="5"/>
          </p:nvPr>
        </p:nvSpPr>
        <p:spPr>
          <a:xfrm>
            <a:off x="12952785" y="8211938"/>
            <a:ext cx="3656400" cy="3657000"/>
          </a:xfrm>
          <a:prstGeom prst="rect">
            <a:avLst/>
          </a:prstGeom>
          <a:solidFill>
            <a:srgbClr val="C1C9D5"/>
          </a:solidFill>
          <a:ln>
            <a:noFill/>
          </a:ln>
          <a:effectLst>
            <a:outerShdw dist="139700" dir="10800000" sx="99000" sy="99000" algn="r" rotWithShape="0">
              <a:srgbClr val="1D222B"/>
            </a:outerShdw>
          </a:effectLst>
        </p:spPr>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9_Custom Layout">
  <p:cSld name="9_Custom Layout">
    <p:spTree>
      <p:nvGrpSpPr>
        <p:cNvPr id="1" name="Shape 639"/>
        <p:cNvGrpSpPr/>
        <p:nvPr/>
      </p:nvGrpSpPr>
      <p:grpSpPr>
        <a:xfrm>
          <a:off x="0" y="0"/>
          <a:ext cx="0" cy="0"/>
          <a:chOff x="0" y="0"/>
          <a:chExt cx="0" cy="0"/>
        </a:xfrm>
      </p:grpSpPr>
      <p:sp>
        <p:nvSpPr>
          <p:cNvPr id="640" name="Google Shape;640;g13d88cdf413_0_931"/>
          <p:cNvSpPr>
            <a:spLocks noGrp="1"/>
          </p:cNvSpPr>
          <p:nvPr>
            <p:ph type="pic" idx="2"/>
          </p:nvPr>
        </p:nvSpPr>
        <p:spPr>
          <a:xfrm>
            <a:off x="2932486" y="3334578"/>
            <a:ext cx="3656400" cy="3657000"/>
          </a:xfrm>
          <a:prstGeom prst="rect">
            <a:avLst/>
          </a:prstGeom>
          <a:solidFill>
            <a:srgbClr val="C1C9D5"/>
          </a:solidFill>
          <a:ln>
            <a:noFill/>
          </a:ln>
          <a:effectLst>
            <a:outerShdw dist="139700" dir="10800000" sx="99000" sy="99000" algn="r" rotWithShape="0">
              <a:schemeClr val="accent1"/>
            </a:outerShdw>
          </a:effectLst>
        </p:spPr>
      </p:sp>
      <p:sp>
        <p:nvSpPr>
          <p:cNvPr id="641" name="Google Shape;641;g13d88cdf413_0_931"/>
          <p:cNvSpPr>
            <a:spLocks noGrp="1"/>
          </p:cNvSpPr>
          <p:nvPr>
            <p:ph type="pic" idx="3"/>
          </p:nvPr>
        </p:nvSpPr>
        <p:spPr>
          <a:xfrm>
            <a:off x="2932486" y="8211938"/>
            <a:ext cx="3656400" cy="3657000"/>
          </a:xfrm>
          <a:prstGeom prst="rect">
            <a:avLst/>
          </a:prstGeom>
          <a:solidFill>
            <a:srgbClr val="C1C9D5"/>
          </a:solidFill>
          <a:ln>
            <a:noFill/>
          </a:ln>
          <a:effectLst>
            <a:outerShdw dist="139700" dir="10800000" sx="99000" sy="99000" algn="r" rotWithShape="0">
              <a:schemeClr val="lt2"/>
            </a:outerShdw>
          </a:effectLst>
        </p:spPr>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5_Custom Layout">
  <p:cSld name="5_Custom Layout">
    <p:spTree>
      <p:nvGrpSpPr>
        <p:cNvPr id="1" name="Shape 642"/>
        <p:cNvGrpSpPr/>
        <p:nvPr/>
      </p:nvGrpSpPr>
      <p:grpSpPr>
        <a:xfrm>
          <a:off x="0" y="0"/>
          <a:ext cx="0" cy="0"/>
          <a:chOff x="0" y="0"/>
          <a:chExt cx="0" cy="0"/>
        </a:xfrm>
      </p:grpSpPr>
      <p:sp>
        <p:nvSpPr>
          <p:cNvPr id="643" name="Google Shape;643;g13d88cdf413_0_934"/>
          <p:cNvSpPr>
            <a:spLocks noGrp="1"/>
          </p:cNvSpPr>
          <p:nvPr>
            <p:ph type="pic" idx="2"/>
          </p:nvPr>
        </p:nvSpPr>
        <p:spPr>
          <a:xfrm>
            <a:off x="2201861" y="3829489"/>
            <a:ext cx="1905000" cy="1905300"/>
          </a:xfrm>
          <a:prstGeom prst="rect">
            <a:avLst/>
          </a:prstGeom>
          <a:solidFill>
            <a:srgbClr val="C1C9D5"/>
          </a:solidFill>
          <a:ln>
            <a:noFill/>
          </a:ln>
          <a:effectLst>
            <a:outerShdw dist="88900" dir="10800000" sx="99000" sy="99000" algn="r" rotWithShape="0">
              <a:schemeClr val="accent1"/>
            </a:outerShdw>
          </a:effectLst>
        </p:spPr>
      </p:sp>
      <p:sp>
        <p:nvSpPr>
          <p:cNvPr id="644" name="Google Shape;644;g13d88cdf413_0_934"/>
          <p:cNvSpPr>
            <a:spLocks noGrp="1"/>
          </p:cNvSpPr>
          <p:nvPr>
            <p:ph type="pic" idx="3"/>
          </p:nvPr>
        </p:nvSpPr>
        <p:spPr>
          <a:xfrm>
            <a:off x="8859836" y="3829489"/>
            <a:ext cx="1905000" cy="1905300"/>
          </a:xfrm>
          <a:prstGeom prst="rect">
            <a:avLst/>
          </a:prstGeom>
          <a:solidFill>
            <a:srgbClr val="C1C9D5"/>
          </a:solidFill>
          <a:ln>
            <a:noFill/>
          </a:ln>
          <a:effectLst>
            <a:outerShdw dist="88900" dir="10800000" sx="99000" sy="99000" algn="r" rotWithShape="0">
              <a:schemeClr val="accent4"/>
            </a:outerShdw>
          </a:effectLst>
        </p:spPr>
      </p:sp>
      <p:sp>
        <p:nvSpPr>
          <p:cNvPr id="645" name="Google Shape;645;g13d88cdf413_0_934"/>
          <p:cNvSpPr>
            <a:spLocks noGrp="1"/>
          </p:cNvSpPr>
          <p:nvPr>
            <p:ph type="pic" idx="4"/>
          </p:nvPr>
        </p:nvSpPr>
        <p:spPr>
          <a:xfrm>
            <a:off x="15517811" y="3829489"/>
            <a:ext cx="1905000" cy="1905300"/>
          </a:xfrm>
          <a:prstGeom prst="rect">
            <a:avLst/>
          </a:prstGeom>
          <a:solidFill>
            <a:srgbClr val="C1C9D5"/>
          </a:solidFill>
          <a:ln>
            <a:noFill/>
          </a:ln>
          <a:effectLst>
            <a:outerShdw dist="88900" dir="10800000" sx="99000" sy="99000" algn="r" rotWithShape="0">
              <a:schemeClr val="dk2"/>
            </a:outerShdw>
          </a:effectLst>
        </p:spPr>
      </p:sp>
      <p:sp>
        <p:nvSpPr>
          <p:cNvPr id="646" name="Google Shape;646;g13d88cdf413_0_934"/>
          <p:cNvSpPr>
            <a:spLocks noGrp="1"/>
          </p:cNvSpPr>
          <p:nvPr>
            <p:ph type="pic" idx="5"/>
          </p:nvPr>
        </p:nvSpPr>
        <p:spPr>
          <a:xfrm>
            <a:off x="2201861" y="6525373"/>
            <a:ext cx="1905000" cy="1905300"/>
          </a:xfrm>
          <a:prstGeom prst="rect">
            <a:avLst/>
          </a:prstGeom>
          <a:solidFill>
            <a:srgbClr val="C1C9D5"/>
          </a:solidFill>
          <a:ln>
            <a:noFill/>
          </a:ln>
          <a:effectLst>
            <a:outerShdw dist="88900" dir="10800000" sx="99000" sy="99000" algn="r" rotWithShape="0">
              <a:schemeClr val="accent1"/>
            </a:outerShdw>
          </a:effectLst>
        </p:spPr>
      </p:sp>
      <p:sp>
        <p:nvSpPr>
          <p:cNvPr id="647" name="Google Shape;647;g13d88cdf413_0_934"/>
          <p:cNvSpPr>
            <a:spLocks noGrp="1"/>
          </p:cNvSpPr>
          <p:nvPr>
            <p:ph type="pic" idx="6"/>
          </p:nvPr>
        </p:nvSpPr>
        <p:spPr>
          <a:xfrm>
            <a:off x="8859836" y="6525373"/>
            <a:ext cx="1905000" cy="1905300"/>
          </a:xfrm>
          <a:prstGeom prst="rect">
            <a:avLst/>
          </a:prstGeom>
          <a:solidFill>
            <a:srgbClr val="C1C9D5"/>
          </a:solidFill>
          <a:ln>
            <a:noFill/>
          </a:ln>
          <a:effectLst>
            <a:outerShdw dist="88900" dir="10800000" sx="99000" sy="99000" algn="r" rotWithShape="0">
              <a:schemeClr val="accent4"/>
            </a:outerShdw>
          </a:effectLst>
        </p:spPr>
      </p:sp>
      <p:sp>
        <p:nvSpPr>
          <p:cNvPr id="648" name="Google Shape;648;g13d88cdf413_0_934"/>
          <p:cNvSpPr>
            <a:spLocks noGrp="1"/>
          </p:cNvSpPr>
          <p:nvPr>
            <p:ph type="pic" idx="7"/>
          </p:nvPr>
        </p:nvSpPr>
        <p:spPr>
          <a:xfrm>
            <a:off x="15517811" y="6525373"/>
            <a:ext cx="1905000" cy="1905300"/>
          </a:xfrm>
          <a:prstGeom prst="rect">
            <a:avLst/>
          </a:prstGeom>
          <a:solidFill>
            <a:srgbClr val="C1C9D5"/>
          </a:solidFill>
          <a:ln>
            <a:noFill/>
          </a:ln>
          <a:effectLst>
            <a:outerShdw dist="88900" dir="10800000" sx="99000" sy="99000" algn="r" rotWithShape="0">
              <a:schemeClr val="dk2"/>
            </a:outerShdw>
          </a:effectLst>
        </p:spPr>
      </p:sp>
      <p:sp>
        <p:nvSpPr>
          <p:cNvPr id="649" name="Google Shape;649;g13d88cdf413_0_934"/>
          <p:cNvSpPr>
            <a:spLocks noGrp="1"/>
          </p:cNvSpPr>
          <p:nvPr>
            <p:ph type="pic" idx="8"/>
          </p:nvPr>
        </p:nvSpPr>
        <p:spPr>
          <a:xfrm>
            <a:off x="2201861" y="9221258"/>
            <a:ext cx="1905000" cy="1905300"/>
          </a:xfrm>
          <a:prstGeom prst="rect">
            <a:avLst/>
          </a:prstGeom>
          <a:solidFill>
            <a:srgbClr val="C1C9D5"/>
          </a:solidFill>
          <a:ln>
            <a:noFill/>
          </a:ln>
          <a:effectLst>
            <a:outerShdw dist="88900" dir="10800000" sx="99000" sy="99000" algn="r" rotWithShape="0">
              <a:schemeClr val="accent1"/>
            </a:outerShdw>
          </a:effectLst>
        </p:spPr>
      </p:sp>
      <p:sp>
        <p:nvSpPr>
          <p:cNvPr id="650" name="Google Shape;650;g13d88cdf413_0_934"/>
          <p:cNvSpPr>
            <a:spLocks noGrp="1"/>
          </p:cNvSpPr>
          <p:nvPr>
            <p:ph type="pic" idx="9"/>
          </p:nvPr>
        </p:nvSpPr>
        <p:spPr>
          <a:xfrm>
            <a:off x="8859836" y="9221258"/>
            <a:ext cx="1905000" cy="1905300"/>
          </a:xfrm>
          <a:prstGeom prst="rect">
            <a:avLst/>
          </a:prstGeom>
          <a:solidFill>
            <a:srgbClr val="C1C9D5"/>
          </a:solidFill>
          <a:ln>
            <a:noFill/>
          </a:ln>
          <a:effectLst>
            <a:outerShdw dist="88900" dir="10800000" sx="99000" sy="99000" algn="r" rotWithShape="0">
              <a:schemeClr val="accent4"/>
            </a:outerShdw>
          </a:effectLst>
        </p:spPr>
      </p:sp>
      <p:sp>
        <p:nvSpPr>
          <p:cNvPr id="651" name="Google Shape;651;g13d88cdf413_0_934"/>
          <p:cNvSpPr>
            <a:spLocks noGrp="1"/>
          </p:cNvSpPr>
          <p:nvPr>
            <p:ph type="pic" idx="13"/>
          </p:nvPr>
        </p:nvSpPr>
        <p:spPr>
          <a:xfrm>
            <a:off x="15517811" y="9221258"/>
            <a:ext cx="1905000" cy="1905300"/>
          </a:xfrm>
          <a:prstGeom prst="rect">
            <a:avLst/>
          </a:prstGeom>
          <a:solidFill>
            <a:srgbClr val="C1C9D5"/>
          </a:solidFill>
          <a:ln>
            <a:noFill/>
          </a:ln>
          <a:effectLst>
            <a:outerShdw dist="88900" dir="10800000" sx="99000" sy="99000" algn="r" rotWithShape="0">
              <a:schemeClr val="dk2"/>
            </a:outerShdw>
          </a:effectLst>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eam Layout: 02">
  <p:cSld name="Team Layout: 02">
    <p:spTree>
      <p:nvGrpSpPr>
        <p:cNvPr id="1" name="Shape 232"/>
        <p:cNvGrpSpPr/>
        <p:nvPr/>
      </p:nvGrpSpPr>
      <p:grpSpPr>
        <a:xfrm>
          <a:off x="0" y="0"/>
          <a:ext cx="0" cy="0"/>
          <a:chOff x="0" y="0"/>
          <a:chExt cx="0" cy="0"/>
        </a:xfrm>
      </p:grpSpPr>
      <p:sp>
        <p:nvSpPr>
          <p:cNvPr id="233" name="Google Shape;233;g13d88cdf413_0_524"/>
          <p:cNvSpPr>
            <a:spLocks noGrp="1"/>
          </p:cNvSpPr>
          <p:nvPr>
            <p:ph type="pic" idx="2"/>
          </p:nvPr>
        </p:nvSpPr>
        <p:spPr>
          <a:xfrm>
            <a:off x="1047168" y="3069292"/>
            <a:ext cx="6657600" cy="5285700"/>
          </a:xfrm>
          <a:prstGeom prst="rect">
            <a:avLst/>
          </a:prstGeom>
          <a:solidFill>
            <a:srgbClr val="F2F2F2"/>
          </a:solidFill>
          <a:ln>
            <a:noFill/>
          </a:ln>
        </p:spPr>
      </p:sp>
      <p:sp>
        <p:nvSpPr>
          <p:cNvPr id="234" name="Google Shape;234;g13d88cdf413_0_524"/>
          <p:cNvSpPr>
            <a:spLocks noGrp="1"/>
          </p:cNvSpPr>
          <p:nvPr>
            <p:ph type="pic" idx="3"/>
          </p:nvPr>
        </p:nvSpPr>
        <p:spPr>
          <a:xfrm>
            <a:off x="8842575" y="3069292"/>
            <a:ext cx="6657600" cy="5285700"/>
          </a:xfrm>
          <a:prstGeom prst="rect">
            <a:avLst/>
          </a:prstGeom>
          <a:solidFill>
            <a:srgbClr val="F2F2F2"/>
          </a:solidFill>
          <a:ln>
            <a:noFill/>
          </a:ln>
        </p:spPr>
      </p:sp>
      <p:sp>
        <p:nvSpPr>
          <p:cNvPr id="235" name="Google Shape;235;g13d88cdf413_0_524"/>
          <p:cNvSpPr>
            <a:spLocks noGrp="1"/>
          </p:cNvSpPr>
          <p:nvPr>
            <p:ph type="pic" idx="4"/>
          </p:nvPr>
        </p:nvSpPr>
        <p:spPr>
          <a:xfrm>
            <a:off x="16670530" y="3069292"/>
            <a:ext cx="6657600" cy="5285700"/>
          </a:xfrm>
          <a:prstGeom prst="rect">
            <a:avLst/>
          </a:prstGeom>
          <a:solidFill>
            <a:srgbClr val="F2F2F2"/>
          </a:solidFill>
          <a:ln>
            <a:noFill/>
          </a:ln>
        </p:spPr>
      </p:sp>
      <p:sp>
        <p:nvSpPr>
          <p:cNvPr id="236" name="Google Shape;236;g13d88cdf413_0_524"/>
          <p:cNvSpPr txBox="1">
            <a:spLocks noGrp="1"/>
          </p:cNvSpPr>
          <p:nvPr>
            <p:ph type="title"/>
          </p:nvPr>
        </p:nvSpPr>
        <p:spPr>
          <a:xfrm>
            <a:off x="1676618" y="730335"/>
            <a:ext cx="21033900" cy="2651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6_Custom Layout">
  <p:cSld name="6_Custom Layout">
    <p:spTree>
      <p:nvGrpSpPr>
        <p:cNvPr id="1" name="Shape 652"/>
        <p:cNvGrpSpPr/>
        <p:nvPr/>
      </p:nvGrpSpPr>
      <p:grpSpPr>
        <a:xfrm>
          <a:off x="0" y="0"/>
          <a:ext cx="0" cy="0"/>
          <a:chOff x="0" y="0"/>
          <a:chExt cx="0" cy="0"/>
        </a:xfrm>
      </p:grpSpPr>
      <p:sp>
        <p:nvSpPr>
          <p:cNvPr id="653" name="Google Shape;653;g13d88cdf413_0_944"/>
          <p:cNvSpPr>
            <a:spLocks noGrp="1"/>
          </p:cNvSpPr>
          <p:nvPr>
            <p:ph type="pic" idx="2"/>
          </p:nvPr>
        </p:nvSpPr>
        <p:spPr>
          <a:xfrm>
            <a:off x="1026317" y="3764711"/>
            <a:ext cx="1905000" cy="1905300"/>
          </a:xfrm>
          <a:prstGeom prst="rect">
            <a:avLst/>
          </a:prstGeom>
          <a:solidFill>
            <a:srgbClr val="C1C9D5"/>
          </a:solidFill>
          <a:ln>
            <a:noFill/>
          </a:ln>
          <a:effectLst>
            <a:outerShdw dist="88900" dir="10800000" sx="99000" sy="99000" algn="r" rotWithShape="0">
              <a:schemeClr val="accent1"/>
            </a:outerShdw>
          </a:effectLst>
        </p:spPr>
      </p:sp>
      <p:sp>
        <p:nvSpPr>
          <p:cNvPr id="654" name="Google Shape;654;g13d88cdf413_0_944"/>
          <p:cNvSpPr>
            <a:spLocks noGrp="1"/>
          </p:cNvSpPr>
          <p:nvPr>
            <p:ph type="pic" idx="3"/>
          </p:nvPr>
        </p:nvSpPr>
        <p:spPr>
          <a:xfrm>
            <a:off x="6684167" y="3764711"/>
            <a:ext cx="1905000" cy="1905300"/>
          </a:xfrm>
          <a:prstGeom prst="rect">
            <a:avLst/>
          </a:prstGeom>
          <a:solidFill>
            <a:srgbClr val="C1C9D5"/>
          </a:solidFill>
          <a:ln>
            <a:noFill/>
          </a:ln>
          <a:effectLst>
            <a:outerShdw dist="88900" dir="10800000" sx="99000" sy="99000" algn="r" rotWithShape="0">
              <a:schemeClr val="accent4"/>
            </a:outerShdw>
          </a:effectLst>
        </p:spPr>
      </p:sp>
      <p:sp>
        <p:nvSpPr>
          <p:cNvPr id="655" name="Google Shape;655;g13d88cdf413_0_944"/>
          <p:cNvSpPr>
            <a:spLocks noGrp="1"/>
          </p:cNvSpPr>
          <p:nvPr>
            <p:ph type="pic" idx="4"/>
          </p:nvPr>
        </p:nvSpPr>
        <p:spPr>
          <a:xfrm>
            <a:off x="12342017" y="3764711"/>
            <a:ext cx="1905000" cy="1905300"/>
          </a:xfrm>
          <a:prstGeom prst="rect">
            <a:avLst/>
          </a:prstGeom>
          <a:solidFill>
            <a:srgbClr val="C1C9D5"/>
          </a:solidFill>
          <a:ln>
            <a:noFill/>
          </a:ln>
          <a:effectLst>
            <a:outerShdw dist="88900" dir="10800000" sx="99000" sy="99000" algn="r" rotWithShape="0">
              <a:schemeClr val="lt2"/>
            </a:outerShdw>
          </a:effectLst>
        </p:spPr>
      </p:sp>
      <p:sp>
        <p:nvSpPr>
          <p:cNvPr id="656" name="Google Shape;656;g13d88cdf413_0_944"/>
          <p:cNvSpPr>
            <a:spLocks noGrp="1"/>
          </p:cNvSpPr>
          <p:nvPr>
            <p:ph type="pic" idx="5"/>
          </p:nvPr>
        </p:nvSpPr>
        <p:spPr>
          <a:xfrm>
            <a:off x="17999867" y="3764711"/>
            <a:ext cx="1905000" cy="1905300"/>
          </a:xfrm>
          <a:prstGeom prst="rect">
            <a:avLst/>
          </a:prstGeom>
          <a:solidFill>
            <a:srgbClr val="C1C9D5"/>
          </a:solidFill>
          <a:ln>
            <a:noFill/>
          </a:ln>
          <a:effectLst>
            <a:outerShdw dist="88900" dir="10800000" sx="99000" sy="99000" algn="r" rotWithShape="0">
              <a:srgbClr val="1D222B"/>
            </a:outerShdw>
          </a:effectLst>
        </p:spPr>
      </p:sp>
      <p:sp>
        <p:nvSpPr>
          <p:cNvPr id="657" name="Google Shape;657;g13d88cdf413_0_944"/>
          <p:cNvSpPr>
            <a:spLocks noGrp="1"/>
          </p:cNvSpPr>
          <p:nvPr>
            <p:ph type="pic" idx="6"/>
          </p:nvPr>
        </p:nvSpPr>
        <p:spPr>
          <a:xfrm>
            <a:off x="1026317" y="6908322"/>
            <a:ext cx="1905000" cy="1905300"/>
          </a:xfrm>
          <a:prstGeom prst="rect">
            <a:avLst/>
          </a:prstGeom>
          <a:solidFill>
            <a:srgbClr val="C1C9D5"/>
          </a:solidFill>
          <a:ln>
            <a:noFill/>
          </a:ln>
          <a:effectLst>
            <a:outerShdw dist="88900" dir="10800000" sx="99000" sy="99000" algn="r" rotWithShape="0">
              <a:schemeClr val="accent1"/>
            </a:outerShdw>
          </a:effectLst>
        </p:spPr>
      </p:sp>
      <p:sp>
        <p:nvSpPr>
          <p:cNvPr id="658" name="Google Shape;658;g13d88cdf413_0_944"/>
          <p:cNvSpPr>
            <a:spLocks noGrp="1"/>
          </p:cNvSpPr>
          <p:nvPr>
            <p:ph type="pic" idx="7"/>
          </p:nvPr>
        </p:nvSpPr>
        <p:spPr>
          <a:xfrm>
            <a:off x="6684167" y="6908322"/>
            <a:ext cx="1905000" cy="1905300"/>
          </a:xfrm>
          <a:prstGeom prst="rect">
            <a:avLst/>
          </a:prstGeom>
          <a:solidFill>
            <a:srgbClr val="C1C9D5"/>
          </a:solidFill>
          <a:ln>
            <a:noFill/>
          </a:ln>
          <a:effectLst>
            <a:outerShdw dist="88900" dir="10800000" sx="99000" sy="99000" algn="r" rotWithShape="0">
              <a:schemeClr val="accent4"/>
            </a:outerShdw>
          </a:effectLst>
        </p:spPr>
      </p:sp>
      <p:sp>
        <p:nvSpPr>
          <p:cNvPr id="659" name="Google Shape;659;g13d88cdf413_0_944"/>
          <p:cNvSpPr>
            <a:spLocks noGrp="1"/>
          </p:cNvSpPr>
          <p:nvPr>
            <p:ph type="pic" idx="8"/>
          </p:nvPr>
        </p:nvSpPr>
        <p:spPr>
          <a:xfrm>
            <a:off x="12342017" y="6908322"/>
            <a:ext cx="1905000" cy="1905300"/>
          </a:xfrm>
          <a:prstGeom prst="rect">
            <a:avLst/>
          </a:prstGeom>
          <a:solidFill>
            <a:srgbClr val="C1C9D5"/>
          </a:solidFill>
          <a:ln>
            <a:noFill/>
          </a:ln>
          <a:effectLst>
            <a:outerShdw dist="88900" dir="10800000" sx="99000" sy="99000" algn="r" rotWithShape="0">
              <a:schemeClr val="lt2"/>
            </a:outerShdw>
          </a:effectLst>
        </p:spPr>
      </p:sp>
      <p:sp>
        <p:nvSpPr>
          <p:cNvPr id="660" name="Google Shape;660;g13d88cdf413_0_944"/>
          <p:cNvSpPr>
            <a:spLocks noGrp="1"/>
          </p:cNvSpPr>
          <p:nvPr>
            <p:ph type="pic" idx="9"/>
          </p:nvPr>
        </p:nvSpPr>
        <p:spPr>
          <a:xfrm>
            <a:off x="17999867" y="6908322"/>
            <a:ext cx="1905000" cy="1905300"/>
          </a:xfrm>
          <a:prstGeom prst="rect">
            <a:avLst/>
          </a:prstGeom>
          <a:solidFill>
            <a:srgbClr val="C1C9D5"/>
          </a:solidFill>
          <a:ln>
            <a:noFill/>
          </a:ln>
          <a:effectLst>
            <a:outerShdw dist="88900" dir="10800000" sx="99000" sy="99000" algn="r" rotWithShape="0">
              <a:srgbClr val="1D222B"/>
            </a:outerShdw>
          </a:effectLst>
        </p:spPr>
      </p:sp>
      <p:sp>
        <p:nvSpPr>
          <p:cNvPr id="661" name="Google Shape;661;g13d88cdf413_0_944"/>
          <p:cNvSpPr>
            <a:spLocks noGrp="1"/>
          </p:cNvSpPr>
          <p:nvPr>
            <p:ph type="pic" idx="13"/>
          </p:nvPr>
        </p:nvSpPr>
        <p:spPr>
          <a:xfrm>
            <a:off x="1026317" y="10051933"/>
            <a:ext cx="1905000" cy="1905300"/>
          </a:xfrm>
          <a:prstGeom prst="rect">
            <a:avLst/>
          </a:prstGeom>
          <a:solidFill>
            <a:srgbClr val="C1C9D5"/>
          </a:solidFill>
          <a:ln>
            <a:noFill/>
          </a:ln>
          <a:effectLst>
            <a:outerShdw dist="88900" dir="10800000" sx="99000" sy="99000" algn="r" rotWithShape="0">
              <a:schemeClr val="accent1"/>
            </a:outerShdw>
          </a:effectLst>
        </p:spPr>
      </p:sp>
      <p:sp>
        <p:nvSpPr>
          <p:cNvPr id="662" name="Google Shape;662;g13d88cdf413_0_944"/>
          <p:cNvSpPr>
            <a:spLocks noGrp="1"/>
          </p:cNvSpPr>
          <p:nvPr>
            <p:ph type="pic" idx="14"/>
          </p:nvPr>
        </p:nvSpPr>
        <p:spPr>
          <a:xfrm>
            <a:off x="6684167" y="10051933"/>
            <a:ext cx="1905000" cy="1905300"/>
          </a:xfrm>
          <a:prstGeom prst="rect">
            <a:avLst/>
          </a:prstGeom>
          <a:solidFill>
            <a:srgbClr val="C1C9D5"/>
          </a:solidFill>
          <a:ln>
            <a:noFill/>
          </a:ln>
          <a:effectLst>
            <a:outerShdw dist="88900" dir="10800000" sx="99000" sy="99000" algn="r" rotWithShape="0">
              <a:schemeClr val="accent4"/>
            </a:outerShdw>
          </a:effectLst>
        </p:spPr>
      </p:sp>
      <p:sp>
        <p:nvSpPr>
          <p:cNvPr id="663" name="Google Shape;663;g13d88cdf413_0_944"/>
          <p:cNvSpPr>
            <a:spLocks noGrp="1"/>
          </p:cNvSpPr>
          <p:nvPr>
            <p:ph type="pic" idx="15"/>
          </p:nvPr>
        </p:nvSpPr>
        <p:spPr>
          <a:xfrm>
            <a:off x="12342017" y="10051933"/>
            <a:ext cx="1905000" cy="1905300"/>
          </a:xfrm>
          <a:prstGeom prst="rect">
            <a:avLst/>
          </a:prstGeom>
          <a:solidFill>
            <a:srgbClr val="C1C9D5"/>
          </a:solidFill>
          <a:ln>
            <a:noFill/>
          </a:ln>
          <a:effectLst>
            <a:outerShdw dist="88900" dir="10800000" sx="99000" sy="99000" algn="r" rotWithShape="0">
              <a:schemeClr val="lt2"/>
            </a:outerShdw>
          </a:effectLst>
        </p:spPr>
      </p:sp>
      <p:sp>
        <p:nvSpPr>
          <p:cNvPr id="664" name="Google Shape;664;g13d88cdf413_0_944"/>
          <p:cNvSpPr>
            <a:spLocks noGrp="1"/>
          </p:cNvSpPr>
          <p:nvPr>
            <p:ph type="pic" idx="16"/>
          </p:nvPr>
        </p:nvSpPr>
        <p:spPr>
          <a:xfrm>
            <a:off x="17999867" y="10051933"/>
            <a:ext cx="1905000" cy="1905300"/>
          </a:xfrm>
          <a:prstGeom prst="rect">
            <a:avLst/>
          </a:prstGeom>
          <a:solidFill>
            <a:srgbClr val="C1C9D5"/>
          </a:solidFill>
          <a:ln>
            <a:noFill/>
          </a:ln>
          <a:effectLst>
            <a:outerShdw dist="88900" dir="10800000" sx="99000" sy="99000" algn="r" rotWithShape="0">
              <a:srgbClr val="1D222B"/>
            </a:outerShdw>
          </a:effectLst>
        </p:spPr>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665"/>
        <p:cNvGrpSpPr/>
        <p:nvPr/>
      </p:nvGrpSpPr>
      <p:grpSpPr>
        <a:xfrm>
          <a:off x="0" y="0"/>
          <a:ext cx="0" cy="0"/>
          <a:chOff x="0" y="0"/>
          <a:chExt cx="0" cy="0"/>
        </a:xfrm>
      </p:grpSpPr>
      <p:sp>
        <p:nvSpPr>
          <p:cNvPr id="666" name="Google Shape;666;g13d88cdf413_0_957"/>
          <p:cNvSpPr txBox="1">
            <a:spLocks noGrp="1"/>
          </p:cNvSpPr>
          <p:nvPr>
            <p:ph type="ctrTitle"/>
          </p:nvPr>
        </p:nvSpPr>
        <p:spPr>
          <a:xfrm>
            <a:off x="3048397" y="2244984"/>
            <a:ext cx="18290400" cy="47757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12000"/>
              <a:buFont typeface="Montserrat"/>
              <a:buNone/>
              <a:defRPr sz="12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7" name="Google Shape;667;g13d88cdf413_0_957"/>
          <p:cNvSpPr txBox="1">
            <a:spLocks noGrp="1"/>
          </p:cNvSpPr>
          <p:nvPr>
            <p:ph type="subTitle" idx="1"/>
          </p:nvPr>
        </p:nvSpPr>
        <p:spPr>
          <a:xfrm>
            <a:off x="3048397" y="7204903"/>
            <a:ext cx="18290400" cy="3311700"/>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2000"/>
              </a:spcBef>
              <a:spcAft>
                <a:spcPts val="0"/>
              </a:spcAft>
              <a:buClr>
                <a:schemeClr val="dk1"/>
              </a:buClr>
              <a:buSzPts val="4800"/>
              <a:buNone/>
              <a:defRPr sz="4800"/>
            </a:lvl1pPr>
            <a:lvl2pPr lvl="1" algn="ctr">
              <a:lnSpc>
                <a:spcPct val="90000"/>
              </a:lnSpc>
              <a:spcBef>
                <a:spcPts val="1000"/>
              </a:spcBef>
              <a:spcAft>
                <a:spcPts val="0"/>
              </a:spcAft>
              <a:buClr>
                <a:schemeClr val="dk1"/>
              </a:buClr>
              <a:buSzPts val="4000"/>
              <a:buNone/>
              <a:defRPr sz="4000"/>
            </a:lvl2pPr>
            <a:lvl3pPr lvl="2" algn="ctr">
              <a:lnSpc>
                <a:spcPct val="90000"/>
              </a:lnSpc>
              <a:spcBef>
                <a:spcPts val="1000"/>
              </a:spcBef>
              <a:spcAft>
                <a:spcPts val="0"/>
              </a:spcAft>
              <a:buClr>
                <a:schemeClr val="dk1"/>
              </a:buClr>
              <a:buSzPts val="3600"/>
              <a:buNone/>
              <a:defRPr sz="3600"/>
            </a:lvl3pPr>
            <a:lvl4pPr lvl="3" algn="ctr">
              <a:lnSpc>
                <a:spcPct val="90000"/>
              </a:lnSpc>
              <a:spcBef>
                <a:spcPts val="1000"/>
              </a:spcBef>
              <a:spcAft>
                <a:spcPts val="0"/>
              </a:spcAft>
              <a:buClr>
                <a:schemeClr val="dk1"/>
              </a:buClr>
              <a:buSzPts val="3200"/>
              <a:buNone/>
              <a:defRPr sz="3200"/>
            </a:lvl4pPr>
            <a:lvl5pPr lvl="4" algn="ctr">
              <a:lnSpc>
                <a:spcPct val="90000"/>
              </a:lnSpc>
              <a:spcBef>
                <a:spcPts val="1000"/>
              </a:spcBef>
              <a:spcAft>
                <a:spcPts val="0"/>
              </a:spcAft>
              <a:buClr>
                <a:schemeClr val="dk1"/>
              </a:buClr>
              <a:buSzPts val="3200"/>
              <a:buNone/>
              <a:defRPr sz="3200"/>
            </a:lvl5pPr>
            <a:lvl6pPr lvl="5" algn="ctr">
              <a:lnSpc>
                <a:spcPct val="90000"/>
              </a:lnSpc>
              <a:spcBef>
                <a:spcPts val="1000"/>
              </a:spcBef>
              <a:spcAft>
                <a:spcPts val="0"/>
              </a:spcAft>
              <a:buClr>
                <a:schemeClr val="dk1"/>
              </a:buClr>
              <a:buSzPts val="3200"/>
              <a:buNone/>
              <a:defRPr sz="3200"/>
            </a:lvl6pPr>
            <a:lvl7pPr lvl="6" algn="ctr">
              <a:lnSpc>
                <a:spcPct val="90000"/>
              </a:lnSpc>
              <a:spcBef>
                <a:spcPts val="1000"/>
              </a:spcBef>
              <a:spcAft>
                <a:spcPts val="0"/>
              </a:spcAft>
              <a:buClr>
                <a:schemeClr val="dk1"/>
              </a:buClr>
              <a:buSzPts val="3200"/>
              <a:buNone/>
              <a:defRPr sz="3200"/>
            </a:lvl7pPr>
            <a:lvl8pPr lvl="7" algn="ctr">
              <a:lnSpc>
                <a:spcPct val="90000"/>
              </a:lnSpc>
              <a:spcBef>
                <a:spcPts val="1000"/>
              </a:spcBef>
              <a:spcAft>
                <a:spcPts val="0"/>
              </a:spcAft>
              <a:buClr>
                <a:schemeClr val="dk1"/>
              </a:buClr>
              <a:buSzPts val="3200"/>
              <a:buNone/>
              <a:defRPr sz="3200"/>
            </a:lvl8pPr>
            <a:lvl9pPr lvl="8" algn="ctr">
              <a:lnSpc>
                <a:spcPct val="90000"/>
              </a:lnSpc>
              <a:spcBef>
                <a:spcPts val="1000"/>
              </a:spcBef>
              <a:spcAft>
                <a:spcPts val="0"/>
              </a:spcAft>
              <a:buClr>
                <a:schemeClr val="dk1"/>
              </a:buClr>
              <a:buSzPts val="3200"/>
              <a:buNone/>
              <a:defRPr sz="3200"/>
            </a:lvl9pPr>
          </a:lstStyle>
          <a:p>
            <a:endParaRPr/>
          </a:p>
        </p:txBody>
      </p:sp>
      <p:sp>
        <p:nvSpPr>
          <p:cNvPr id="668" name="Google Shape;668;g13d88cdf413_0_957"/>
          <p:cNvSpPr txBox="1">
            <a:spLocks noGrp="1"/>
          </p:cNvSpPr>
          <p:nvPr>
            <p:ph type="dt" idx="10"/>
          </p:nvPr>
        </p:nvSpPr>
        <p:spPr>
          <a:xfrm>
            <a:off x="1676618" y="12714161"/>
            <a:ext cx="5487000" cy="7302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9" name="Google Shape;669;g13d88cdf413_0_957"/>
          <p:cNvSpPr txBox="1">
            <a:spLocks noGrp="1"/>
          </p:cNvSpPr>
          <p:nvPr>
            <p:ph type="ftr" idx="11"/>
          </p:nvPr>
        </p:nvSpPr>
        <p:spPr>
          <a:xfrm>
            <a:off x="8078252" y="12714161"/>
            <a:ext cx="8230800" cy="7302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0" name="Google Shape;670;g13d88cdf413_0_957"/>
          <p:cNvSpPr txBox="1">
            <a:spLocks noGrp="1"/>
          </p:cNvSpPr>
          <p:nvPr>
            <p:ph type="sldNum" idx="12"/>
          </p:nvPr>
        </p:nvSpPr>
        <p:spPr>
          <a:xfrm>
            <a:off x="17223442" y="12714161"/>
            <a:ext cx="5487000" cy="730200"/>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1pPr>
            <a:lvl2pPr marL="0" marR="0" lvl="1" indent="0" algn="r">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2pPr>
            <a:lvl3pPr marL="0" marR="0" lvl="2" indent="0" algn="r">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3pPr>
            <a:lvl4pPr marL="0" marR="0" lvl="3" indent="0" algn="r">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4pPr>
            <a:lvl5pPr marL="0" marR="0" lvl="4" indent="0" algn="r">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5pPr>
            <a:lvl6pPr marL="0" marR="0" lvl="5" indent="0" algn="r">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6pPr>
            <a:lvl7pPr marL="0" marR="0" lvl="6" indent="0" algn="r">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7pPr>
            <a:lvl8pPr marL="0" marR="0" lvl="7" indent="0" algn="r">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8pPr>
            <a:lvl9pPr marL="0" marR="0" lvl="8" indent="0" algn="r">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671"/>
        <p:cNvGrpSpPr/>
        <p:nvPr/>
      </p:nvGrpSpPr>
      <p:grpSpPr>
        <a:xfrm>
          <a:off x="0" y="0"/>
          <a:ext cx="0" cy="0"/>
          <a:chOff x="0" y="0"/>
          <a:chExt cx="0" cy="0"/>
        </a:xfrm>
      </p:grpSpPr>
      <p:sp>
        <p:nvSpPr>
          <p:cNvPr id="672" name="Google Shape;672;g13d88cdf413_0_963"/>
          <p:cNvSpPr txBox="1">
            <a:spLocks noGrp="1"/>
          </p:cNvSpPr>
          <p:nvPr>
            <p:ph type="title"/>
          </p:nvPr>
        </p:nvSpPr>
        <p:spPr>
          <a:xfrm>
            <a:off x="1676618" y="730335"/>
            <a:ext cx="21033900" cy="2651400"/>
          </a:xfrm>
          <a:prstGeom prst="rect">
            <a:avLst/>
          </a:prstGeom>
          <a:noFill/>
          <a:ln>
            <a:noFill/>
          </a:ln>
        </p:spPr>
        <p:txBody>
          <a:bodyPr spcFirstLastPara="1" wrap="square" lIns="91425" tIns="45700" rIns="91425" bIns="45700" anchor="ctr" anchorCtr="0">
            <a:normAutofit/>
          </a:bodyPr>
          <a:lstStyle>
            <a:lvl1pPr lvl="0" algn="ctr">
              <a:lnSpc>
                <a:spcPct val="90000"/>
              </a:lnSpc>
              <a:spcBef>
                <a:spcPts val="0"/>
              </a:spcBef>
              <a:spcAft>
                <a:spcPts val="0"/>
              </a:spcAft>
              <a:buClr>
                <a:srgbClr val="272E3A"/>
              </a:buClr>
              <a:buSzPts val="6400"/>
              <a:buFont typeface="Montserrat"/>
              <a:buNone/>
              <a:defRPr sz="6400">
                <a:solidFill>
                  <a:srgbClr val="272E3A"/>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1_Title Slide">
  <p:cSld name="1_Title Slide">
    <p:spTree>
      <p:nvGrpSpPr>
        <p:cNvPr id="1" name="Shape 67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eam Layout: 03">
  <p:cSld name="Team Layout: 03">
    <p:spTree>
      <p:nvGrpSpPr>
        <p:cNvPr id="1" name="Shape 237"/>
        <p:cNvGrpSpPr/>
        <p:nvPr/>
      </p:nvGrpSpPr>
      <p:grpSpPr>
        <a:xfrm>
          <a:off x="0" y="0"/>
          <a:ext cx="0" cy="0"/>
          <a:chOff x="0" y="0"/>
          <a:chExt cx="0" cy="0"/>
        </a:xfrm>
      </p:grpSpPr>
      <p:sp>
        <p:nvSpPr>
          <p:cNvPr id="238" name="Google Shape;238;g13d88cdf413_0_529"/>
          <p:cNvSpPr>
            <a:spLocks noGrp="1"/>
          </p:cNvSpPr>
          <p:nvPr>
            <p:ph type="pic" idx="2"/>
          </p:nvPr>
        </p:nvSpPr>
        <p:spPr>
          <a:xfrm>
            <a:off x="0" y="5607"/>
            <a:ext cx="8121000" cy="13717500"/>
          </a:xfrm>
          <a:prstGeom prst="rect">
            <a:avLst/>
          </a:prstGeom>
          <a:solidFill>
            <a:srgbClr val="F2F2F2"/>
          </a:solidFill>
          <a:ln>
            <a:noFill/>
          </a:ln>
        </p:spPr>
      </p:sp>
      <p:sp>
        <p:nvSpPr>
          <p:cNvPr id="239" name="Google Shape;239;g13d88cdf413_0_529"/>
          <p:cNvSpPr>
            <a:spLocks noGrp="1"/>
          </p:cNvSpPr>
          <p:nvPr>
            <p:ph type="pic" idx="3"/>
          </p:nvPr>
        </p:nvSpPr>
        <p:spPr>
          <a:xfrm>
            <a:off x="8110758" y="6858787"/>
            <a:ext cx="8155500" cy="6864600"/>
          </a:xfrm>
          <a:prstGeom prst="rect">
            <a:avLst/>
          </a:prstGeom>
          <a:solidFill>
            <a:srgbClr val="F2F2F2"/>
          </a:solidFill>
          <a:ln>
            <a:noFill/>
          </a:ln>
        </p:spPr>
      </p:sp>
      <p:sp>
        <p:nvSpPr>
          <p:cNvPr id="240" name="Google Shape;240;g13d88cdf413_0_529"/>
          <p:cNvSpPr>
            <a:spLocks noGrp="1"/>
          </p:cNvSpPr>
          <p:nvPr>
            <p:ph type="pic" idx="4"/>
          </p:nvPr>
        </p:nvSpPr>
        <p:spPr>
          <a:xfrm>
            <a:off x="16266248" y="5610"/>
            <a:ext cx="8151300" cy="6853200"/>
          </a:xfrm>
          <a:prstGeom prst="rect">
            <a:avLst/>
          </a:prstGeom>
          <a:solidFill>
            <a:srgbClr val="F2F2F2"/>
          </a:solidFill>
          <a:ln>
            <a:no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Full Color">
  <p:cSld name="Full Color">
    <p:bg>
      <p:bgPr>
        <a:solidFill>
          <a:schemeClr val="accent1"/>
        </a:solidFill>
        <a:effectLst/>
      </p:bgPr>
    </p:bg>
    <p:spTree>
      <p:nvGrpSpPr>
        <p:cNvPr id="1" name="Shape 241"/>
        <p:cNvGrpSpPr/>
        <p:nvPr/>
      </p:nvGrpSpPr>
      <p:grpSpPr>
        <a:xfrm>
          <a:off x="0" y="0"/>
          <a:ext cx="0" cy="0"/>
          <a:chOff x="0" y="0"/>
          <a:chExt cx="0" cy="0"/>
        </a:xfrm>
      </p:grpSpPr>
      <p:sp>
        <p:nvSpPr>
          <p:cNvPr id="242" name="Google Shape;242;g13d88cdf413_0_533"/>
          <p:cNvSpPr>
            <a:spLocks noGrp="1"/>
          </p:cNvSpPr>
          <p:nvPr>
            <p:ph type="pic" idx="2"/>
          </p:nvPr>
        </p:nvSpPr>
        <p:spPr>
          <a:xfrm>
            <a:off x="4956821" y="3521480"/>
            <a:ext cx="3441900" cy="3438900"/>
          </a:xfrm>
          <a:prstGeom prst="ellipse">
            <a:avLst/>
          </a:prstGeom>
          <a:noFill/>
          <a:ln>
            <a:noFill/>
          </a:ln>
        </p:spPr>
      </p:sp>
      <p:sp>
        <p:nvSpPr>
          <p:cNvPr id="243" name="Google Shape;243;g13d88cdf413_0_533"/>
          <p:cNvSpPr>
            <a:spLocks noGrp="1"/>
          </p:cNvSpPr>
          <p:nvPr>
            <p:ph type="pic" idx="3"/>
          </p:nvPr>
        </p:nvSpPr>
        <p:spPr>
          <a:xfrm>
            <a:off x="4956821" y="8057607"/>
            <a:ext cx="3441900" cy="3438900"/>
          </a:xfrm>
          <a:prstGeom prst="ellipse">
            <a:avLst/>
          </a:prstGeom>
          <a:noFill/>
          <a:ln>
            <a:noFill/>
          </a:ln>
        </p:spPr>
      </p:sp>
      <p:sp>
        <p:nvSpPr>
          <p:cNvPr id="244" name="Google Shape;244;g13d88cdf413_0_533"/>
          <p:cNvSpPr>
            <a:spLocks noGrp="1"/>
          </p:cNvSpPr>
          <p:nvPr>
            <p:ph type="pic" idx="4"/>
          </p:nvPr>
        </p:nvSpPr>
        <p:spPr>
          <a:xfrm>
            <a:off x="9075033" y="3521480"/>
            <a:ext cx="3441900" cy="3438900"/>
          </a:xfrm>
          <a:prstGeom prst="ellipse">
            <a:avLst/>
          </a:prstGeom>
          <a:noFill/>
          <a:ln>
            <a:noFill/>
          </a:ln>
        </p:spPr>
      </p:sp>
      <p:sp>
        <p:nvSpPr>
          <p:cNvPr id="245" name="Google Shape;245;g13d88cdf413_0_533"/>
          <p:cNvSpPr>
            <a:spLocks noGrp="1"/>
          </p:cNvSpPr>
          <p:nvPr>
            <p:ph type="pic" idx="5"/>
          </p:nvPr>
        </p:nvSpPr>
        <p:spPr>
          <a:xfrm>
            <a:off x="9075033" y="8057607"/>
            <a:ext cx="3441900" cy="3438900"/>
          </a:xfrm>
          <a:prstGeom prst="ellipse">
            <a:avLst/>
          </a:prstGeom>
          <a:noFill/>
          <a:ln>
            <a:noFill/>
          </a:ln>
        </p:spPr>
      </p:sp>
      <p:sp>
        <p:nvSpPr>
          <p:cNvPr id="246" name="Google Shape;246;g13d88cdf413_0_533"/>
          <p:cNvSpPr>
            <a:spLocks noGrp="1"/>
          </p:cNvSpPr>
          <p:nvPr>
            <p:ph type="pic" idx="6"/>
          </p:nvPr>
        </p:nvSpPr>
        <p:spPr>
          <a:xfrm>
            <a:off x="838609" y="8057607"/>
            <a:ext cx="3441900" cy="3438900"/>
          </a:xfrm>
          <a:prstGeom prst="ellipse">
            <a:avLst/>
          </a:prstGeom>
          <a:noFill/>
          <a:ln>
            <a:noFill/>
          </a:ln>
        </p:spPr>
      </p:sp>
      <p:sp>
        <p:nvSpPr>
          <p:cNvPr id="247" name="Google Shape;247;g13d88cdf413_0_533"/>
          <p:cNvSpPr>
            <a:spLocks noGrp="1"/>
          </p:cNvSpPr>
          <p:nvPr>
            <p:ph type="pic" idx="7"/>
          </p:nvPr>
        </p:nvSpPr>
        <p:spPr>
          <a:xfrm>
            <a:off x="838609" y="3646125"/>
            <a:ext cx="3441900" cy="3438900"/>
          </a:xfrm>
          <a:prstGeom prst="ellipse">
            <a:avLst/>
          </a:prstGeom>
          <a:noFill/>
          <a:ln>
            <a:noFill/>
          </a:ln>
        </p:spPr>
      </p:sp>
      <p:sp>
        <p:nvSpPr>
          <p:cNvPr id="248" name="Google Shape;248;g13d88cdf413_0_533"/>
          <p:cNvSpPr>
            <a:spLocks noGrp="1"/>
          </p:cNvSpPr>
          <p:nvPr>
            <p:ph type="pic" idx="8"/>
          </p:nvPr>
        </p:nvSpPr>
        <p:spPr>
          <a:xfrm>
            <a:off x="16767155" y="3624856"/>
            <a:ext cx="3441900" cy="3438900"/>
          </a:xfrm>
          <a:prstGeom prst="ellipse">
            <a:avLst/>
          </a:prstGeom>
          <a:noFill/>
          <a:ln>
            <a:noFill/>
          </a:ln>
        </p:spPr>
      </p:sp>
      <p:sp>
        <p:nvSpPr>
          <p:cNvPr id="249" name="Google Shape;249;g13d88cdf413_0_533"/>
          <p:cNvSpPr>
            <a:spLocks noGrp="1"/>
          </p:cNvSpPr>
          <p:nvPr>
            <p:ph type="pic" idx="9"/>
          </p:nvPr>
        </p:nvSpPr>
        <p:spPr>
          <a:xfrm>
            <a:off x="16767155" y="8160983"/>
            <a:ext cx="3441900" cy="3438900"/>
          </a:xfrm>
          <a:prstGeom prst="ellipse">
            <a:avLst/>
          </a:prstGeom>
          <a:noFill/>
          <a:ln>
            <a:noFill/>
          </a:ln>
        </p:spPr>
      </p:sp>
      <p:sp>
        <p:nvSpPr>
          <p:cNvPr id="250" name="Google Shape;250;g13d88cdf413_0_533"/>
          <p:cNvSpPr>
            <a:spLocks noGrp="1"/>
          </p:cNvSpPr>
          <p:nvPr>
            <p:ph type="pic" idx="13"/>
          </p:nvPr>
        </p:nvSpPr>
        <p:spPr>
          <a:xfrm>
            <a:off x="20885367" y="3624856"/>
            <a:ext cx="3441900" cy="3438900"/>
          </a:xfrm>
          <a:prstGeom prst="ellipse">
            <a:avLst/>
          </a:prstGeom>
          <a:noFill/>
          <a:ln>
            <a:noFill/>
          </a:ln>
        </p:spPr>
      </p:sp>
      <p:sp>
        <p:nvSpPr>
          <p:cNvPr id="251" name="Google Shape;251;g13d88cdf413_0_533"/>
          <p:cNvSpPr>
            <a:spLocks noGrp="1"/>
          </p:cNvSpPr>
          <p:nvPr>
            <p:ph type="pic" idx="14"/>
          </p:nvPr>
        </p:nvSpPr>
        <p:spPr>
          <a:xfrm>
            <a:off x="20885367" y="8160983"/>
            <a:ext cx="3441900" cy="3438900"/>
          </a:xfrm>
          <a:prstGeom prst="ellipse">
            <a:avLst/>
          </a:prstGeom>
          <a:noFill/>
          <a:ln>
            <a:noFill/>
          </a:ln>
        </p:spPr>
      </p:sp>
      <p:sp>
        <p:nvSpPr>
          <p:cNvPr id="252" name="Google Shape;252;g13d88cdf413_0_533"/>
          <p:cNvSpPr>
            <a:spLocks noGrp="1"/>
          </p:cNvSpPr>
          <p:nvPr>
            <p:ph type="pic" idx="15"/>
          </p:nvPr>
        </p:nvSpPr>
        <p:spPr>
          <a:xfrm>
            <a:off x="12648943" y="8160983"/>
            <a:ext cx="3441900" cy="3438900"/>
          </a:xfrm>
          <a:prstGeom prst="ellipse">
            <a:avLst/>
          </a:prstGeom>
          <a:noFill/>
          <a:ln>
            <a:noFill/>
          </a:ln>
        </p:spPr>
      </p:sp>
      <p:sp>
        <p:nvSpPr>
          <p:cNvPr id="253" name="Google Shape;253;g13d88cdf413_0_533"/>
          <p:cNvSpPr>
            <a:spLocks noGrp="1"/>
          </p:cNvSpPr>
          <p:nvPr>
            <p:ph type="pic" idx="16"/>
          </p:nvPr>
        </p:nvSpPr>
        <p:spPr>
          <a:xfrm>
            <a:off x="12648943" y="3749501"/>
            <a:ext cx="3441900" cy="3438900"/>
          </a:xfrm>
          <a:prstGeom prst="ellipse">
            <a:avLst/>
          </a:prstGeom>
          <a:noFill/>
          <a:ln>
            <a:noFill/>
          </a:ln>
        </p:spPr>
      </p:sp>
      <p:sp>
        <p:nvSpPr>
          <p:cNvPr id="254" name="Google Shape;254;g13d88cdf413_0_533"/>
          <p:cNvSpPr>
            <a:spLocks noGrp="1"/>
          </p:cNvSpPr>
          <p:nvPr>
            <p:ph type="pic" idx="17"/>
          </p:nvPr>
        </p:nvSpPr>
        <p:spPr>
          <a:xfrm>
            <a:off x="5088582" y="-94055"/>
            <a:ext cx="3441900" cy="3438900"/>
          </a:xfrm>
          <a:prstGeom prst="ellipse">
            <a:avLst/>
          </a:prstGeom>
          <a:noFill/>
          <a:ln>
            <a:noFill/>
          </a:ln>
        </p:spPr>
      </p:sp>
      <p:sp>
        <p:nvSpPr>
          <p:cNvPr id="255" name="Google Shape;255;g13d88cdf413_0_533"/>
          <p:cNvSpPr>
            <a:spLocks noGrp="1"/>
          </p:cNvSpPr>
          <p:nvPr>
            <p:ph type="pic" idx="18"/>
          </p:nvPr>
        </p:nvSpPr>
        <p:spPr>
          <a:xfrm>
            <a:off x="9206795" y="-94055"/>
            <a:ext cx="3441900" cy="3438900"/>
          </a:xfrm>
          <a:prstGeom prst="ellipse">
            <a:avLst/>
          </a:prstGeom>
          <a:noFill/>
          <a:ln>
            <a:noFill/>
          </a:ln>
        </p:spPr>
      </p:sp>
      <p:sp>
        <p:nvSpPr>
          <p:cNvPr id="256" name="Google Shape;256;g13d88cdf413_0_533"/>
          <p:cNvSpPr>
            <a:spLocks noGrp="1"/>
          </p:cNvSpPr>
          <p:nvPr>
            <p:ph type="pic" idx="19"/>
          </p:nvPr>
        </p:nvSpPr>
        <p:spPr>
          <a:xfrm>
            <a:off x="970370" y="30590"/>
            <a:ext cx="3441900" cy="3438900"/>
          </a:xfrm>
          <a:prstGeom prst="ellipse">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hoto Layout: 08">
  <p:cSld name="Photo Layout: 08">
    <p:spTree>
      <p:nvGrpSpPr>
        <p:cNvPr id="1" name="Shape 257"/>
        <p:cNvGrpSpPr/>
        <p:nvPr/>
      </p:nvGrpSpPr>
      <p:grpSpPr>
        <a:xfrm>
          <a:off x="0" y="0"/>
          <a:ext cx="0" cy="0"/>
          <a:chOff x="0" y="0"/>
          <a:chExt cx="0" cy="0"/>
        </a:xfrm>
      </p:grpSpPr>
      <p:sp>
        <p:nvSpPr>
          <p:cNvPr id="258" name="Google Shape;258;g13d88cdf413_0_549"/>
          <p:cNvSpPr>
            <a:spLocks noGrp="1"/>
          </p:cNvSpPr>
          <p:nvPr>
            <p:ph type="pic" idx="2"/>
          </p:nvPr>
        </p:nvSpPr>
        <p:spPr>
          <a:xfrm>
            <a:off x="1163896" y="3837473"/>
            <a:ext cx="4389600" cy="4389600"/>
          </a:xfrm>
          <a:prstGeom prst="ellipse">
            <a:avLst/>
          </a:prstGeom>
          <a:solidFill>
            <a:srgbClr val="F2F2F2"/>
          </a:solidFill>
          <a:ln>
            <a:noFill/>
          </a:ln>
        </p:spPr>
      </p:sp>
      <p:sp>
        <p:nvSpPr>
          <p:cNvPr id="259" name="Google Shape;259;g13d88cdf413_0_549"/>
          <p:cNvSpPr>
            <a:spLocks noGrp="1"/>
          </p:cNvSpPr>
          <p:nvPr>
            <p:ph type="pic" idx="3"/>
          </p:nvPr>
        </p:nvSpPr>
        <p:spPr>
          <a:xfrm>
            <a:off x="7095648" y="3837473"/>
            <a:ext cx="4389600" cy="4389600"/>
          </a:xfrm>
          <a:prstGeom prst="ellipse">
            <a:avLst/>
          </a:prstGeom>
          <a:solidFill>
            <a:srgbClr val="F2F2F2"/>
          </a:solidFill>
          <a:ln>
            <a:noFill/>
          </a:ln>
        </p:spPr>
      </p:sp>
      <p:sp>
        <p:nvSpPr>
          <p:cNvPr id="260" name="Google Shape;260;g13d88cdf413_0_549"/>
          <p:cNvSpPr>
            <a:spLocks noGrp="1"/>
          </p:cNvSpPr>
          <p:nvPr>
            <p:ph type="pic" idx="4"/>
          </p:nvPr>
        </p:nvSpPr>
        <p:spPr>
          <a:xfrm>
            <a:off x="13016317" y="3837473"/>
            <a:ext cx="4389600" cy="4389600"/>
          </a:xfrm>
          <a:prstGeom prst="ellipse">
            <a:avLst/>
          </a:prstGeom>
          <a:solidFill>
            <a:srgbClr val="F2F2F2"/>
          </a:solidFill>
          <a:ln>
            <a:noFill/>
          </a:ln>
        </p:spPr>
      </p:sp>
      <p:sp>
        <p:nvSpPr>
          <p:cNvPr id="261" name="Google Shape;261;g13d88cdf413_0_549"/>
          <p:cNvSpPr>
            <a:spLocks noGrp="1"/>
          </p:cNvSpPr>
          <p:nvPr>
            <p:ph type="pic" idx="5"/>
          </p:nvPr>
        </p:nvSpPr>
        <p:spPr>
          <a:xfrm>
            <a:off x="18947023" y="3837473"/>
            <a:ext cx="4389600" cy="4389600"/>
          </a:xfrm>
          <a:prstGeom prst="ellipse">
            <a:avLst/>
          </a:prstGeom>
          <a:solidFill>
            <a:srgbClr val="F2F2F2"/>
          </a:solidFill>
          <a:ln>
            <a:noFill/>
          </a:ln>
        </p:spPr>
      </p:sp>
      <p:sp>
        <p:nvSpPr>
          <p:cNvPr id="262" name="Google Shape;262;g13d88cdf413_0_549"/>
          <p:cNvSpPr txBox="1">
            <a:spLocks noGrp="1"/>
          </p:cNvSpPr>
          <p:nvPr>
            <p:ph type="title"/>
          </p:nvPr>
        </p:nvSpPr>
        <p:spPr>
          <a:xfrm>
            <a:off x="1676618" y="730335"/>
            <a:ext cx="21033900" cy="2651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250"/>
                                  </p:stCondLst>
                                  <p:childTnLst>
                                    <p:set>
                                      <p:cBhvr>
                                        <p:cTn id="6" dur="1" fill="hold">
                                          <p:stCondLst>
                                            <p:cond delay="0"/>
                                          </p:stCondLst>
                                        </p:cTn>
                                        <p:tgtEl>
                                          <p:spTgt spid="258"/>
                                        </p:tgtEl>
                                        <p:attrNameLst>
                                          <p:attrName>style.visibility</p:attrName>
                                        </p:attrNameLst>
                                      </p:cBhvr>
                                      <p:to>
                                        <p:strVal val="visible"/>
                                      </p:to>
                                    </p:set>
                                    <p:animEffect transition="in" filter="fade">
                                      <p:cBhvr>
                                        <p:cTn id="7" dur="250"/>
                                        <p:tgtEl>
                                          <p:spTgt spid="258"/>
                                        </p:tgtEl>
                                      </p:cBhvr>
                                    </p:animEffect>
                                  </p:childTnLst>
                                </p:cTn>
                              </p:par>
                              <p:par>
                                <p:cTn id="8" presetID="10" presetClass="entr" presetSubtype="0" fill="hold" nodeType="withEffect">
                                  <p:stCondLst>
                                    <p:cond delay="500"/>
                                  </p:stCondLst>
                                  <p:childTnLst>
                                    <p:set>
                                      <p:cBhvr>
                                        <p:cTn id="9" dur="1" fill="hold">
                                          <p:stCondLst>
                                            <p:cond delay="0"/>
                                          </p:stCondLst>
                                        </p:cTn>
                                        <p:tgtEl>
                                          <p:spTgt spid="259"/>
                                        </p:tgtEl>
                                        <p:attrNameLst>
                                          <p:attrName>style.visibility</p:attrName>
                                        </p:attrNameLst>
                                      </p:cBhvr>
                                      <p:to>
                                        <p:strVal val="visible"/>
                                      </p:to>
                                    </p:set>
                                    <p:animEffect transition="in" filter="fade">
                                      <p:cBhvr>
                                        <p:cTn id="10" dur="250"/>
                                        <p:tgtEl>
                                          <p:spTgt spid="259"/>
                                        </p:tgtEl>
                                      </p:cBhvr>
                                    </p:animEffect>
                                  </p:childTnLst>
                                </p:cTn>
                              </p:par>
                              <p:par>
                                <p:cTn id="11" presetID="10" presetClass="entr" presetSubtype="0" fill="hold" nodeType="withEffect">
                                  <p:stCondLst>
                                    <p:cond delay="750"/>
                                  </p:stCondLst>
                                  <p:childTnLst>
                                    <p:set>
                                      <p:cBhvr>
                                        <p:cTn id="12" dur="1" fill="hold">
                                          <p:stCondLst>
                                            <p:cond delay="0"/>
                                          </p:stCondLst>
                                        </p:cTn>
                                        <p:tgtEl>
                                          <p:spTgt spid="260"/>
                                        </p:tgtEl>
                                        <p:attrNameLst>
                                          <p:attrName>style.visibility</p:attrName>
                                        </p:attrNameLst>
                                      </p:cBhvr>
                                      <p:to>
                                        <p:strVal val="visible"/>
                                      </p:to>
                                    </p:set>
                                    <p:animEffect transition="in" filter="fade">
                                      <p:cBhvr>
                                        <p:cTn id="13" dur="250"/>
                                        <p:tgtEl>
                                          <p:spTgt spid="260"/>
                                        </p:tgtEl>
                                      </p:cBhvr>
                                    </p:animEffect>
                                  </p:childTnLst>
                                </p:cTn>
                              </p:par>
                              <p:par>
                                <p:cTn id="14" presetID="10" presetClass="entr" presetSubtype="0" fill="hold" nodeType="withEffect">
                                  <p:stCondLst>
                                    <p:cond delay="900"/>
                                  </p:stCondLst>
                                  <p:childTnLst>
                                    <p:set>
                                      <p:cBhvr>
                                        <p:cTn id="15" dur="1" fill="hold">
                                          <p:stCondLst>
                                            <p:cond delay="0"/>
                                          </p:stCondLst>
                                        </p:cTn>
                                        <p:tgtEl>
                                          <p:spTgt spid="261"/>
                                        </p:tgtEl>
                                        <p:attrNameLst>
                                          <p:attrName>style.visibility</p:attrName>
                                        </p:attrNameLst>
                                      </p:cBhvr>
                                      <p:to>
                                        <p:strVal val="visible"/>
                                      </p:to>
                                    </p:set>
                                    <p:animEffect transition="in" filter="fade">
                                      <p:cBhvr>
                                        <p:cTn id="16" dur="250"/>
                                        <p:tgtEl>
                                          <p:spTgt spid="2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14.xml"/><Relationship Id="rId18" Type="http://schemas.openxmlformats.org/officeDocument/2006/relationships/slideLayout" Target="../slideLayouts/slideLayout19.xml"/><Relationship Id="rId26" Type="http://schemas.openxmlformats.org/officeDocument/2006/relationships/slideLayout" Target="../slideLayouts/slideLayout27.xml"/><Relationship Id="rId39" Type="http://schemas.openxmlformats.org/officeDocument/2006/relationships/slideLayout" Target="../slideLayouts/slideLayout40.xml"/><Relationship Id="rId21" Type="http://schemas.openxmlformats.org/officeDocument/2006/relationships/slideLayout" Target="../slideLayouts/slideLayout22.xml"/><Relationship Id="rId34" Type="http://schemas.openxmlformats.org/officeDocument/2006/relationships/slideLayout" Target="../slideLayouts/slideLayout35.xml"/><Relationship Id="rId42" Type="http://schemas.openxmlformats.org/officeDocument/2006/relationships/slideLayout" Target="../slideLayouts/slideLayout43.xml"/><Relationship Id="rId47" Type="http://schemas.openxmlformats.org/officeDocument/2006/relationships/slideLayout" Target="../slideLayouts/slideLayout48.xml"/><Relationship Id="rId50" Type="http://schemas.openxmlformats.org/officeDocument/2006/relationships/slideLayout" Target="../slideLayouts/slideLayout51.xml"/><Relationship Id="rId55" Type="http://schemas.openxmlformats.org/officeDocument/2006/relationships/slideLayout" Target="../slideLayouts/slideLayout56.xml"/><Relationship Id="rId63" Type="http://schemas.openxmlformats.org/officeDocument/2006/relationships/theme" Target="../theme/theme2.xml"/><Relationship Id="rId7" Type="http://schemas.openxmlformats.org/officeDocument/2006/relationships/slideLayout" Target="../slideLayouts/slideLayout8.xml"/><Relationship Id="rId2" Type="http://schemas.openxmlformats.org/officeDocument/2006/relationships/slideLayout" Target="../slideLayouts/slideLayout3.xml"/><Relationship Id="rId16" Type="http://schemas.openxmlformats.org/officeDocument/2006/relationships/slideLayout" Target="../slideLayouts/slideLayout17.xml"/><Relationship Id="rId29" Type="http://schemas.openxmlformats.org/officeDocument/2006/relationships/slideLayout" Target="../slideLayouts/slideLayout30.xml"/><Relationship Id="rId11" Type="http://schemas.openxmlformats.org/officeDocument/2006/relationships/slideLayout" Target="../slideLayouts/slideLayout12.xml"/><Relationship Id="rId24" Type="http://schemas.openxmlformats.org/officeDocument/2006/relationships/slideLayout" Target="../slideLayouts/slideLayout25.xml"/><Relationship Id="rId32" Type="http://schemas.openxmlformats.org/officeDocument/2006/relationships/slideLayout" Target="../slideLayouts/slideLayout33.xml"/><Relationship Id="rId37" Type="http://schemas.openxmlformats.org/officeDocument/2006/relationships/slideLayout" Target="../slideLayouts/slideLayout38.xml"/><Relationship Id="rId40" Type="http://schemas.openxmlformats.org/officeDocument/2006/relationships/slideLayout" Target="../slideLayouts/slideLayout41.xml"/><Relationship Id="rId45" Type="http://schemas.openxmlformats.org/officeDocument/2006/relationships/slideLayout" Target="../slideLayouts/slideLayout46.xml"/><Relationship Id="rId53" Type="http://schemas.openxmlformats.org/officeDocument/2006/relationships/slideLayout" Target="../slideLayouts/slideLayout54.xml"/><Relationship Id="rId58" Type="http://schemas.openxmlformats.org/officeDocument/2006/relationships/slideLayout" Target="../slideLayouts/slideLayout59.xml"/><Relationship Id="rId5" Type="http://schemas.openxmlformats.org/officeDocument/2006/relationships/slideLayout" Target="../slideLayouts/slideLayout6.xml"/><Relationship Id="rId61" Type="http://schemas.openxmlformats.org/officeDocument/2006/relationships/slideLayout" Target="../slideLayouts/slideLayout62.xml"/><Relationship Id="rId19" Type="http://schemas.openxmlformats.org/officeDocument/2006/relationships/slideLayout" Target="../slideLayouts/slideLayout20.xml"/><Relationship Id="rId14" Type="http://schemas.openxmlformats.org/officeDocument/2006/relationships/slideLayout" Target="../slideLayouts/slideLayout15.xml"/><Relationship Id="rId22" Type="http://schemas.openxmlformats.org/officeDocument/2006/relationships/slideLayout" Target="../slideLayouts/slideLayout23.xml"/><Relationship Id="rId27" Type="http://schemas.openxmlformats.org/officeDocument/2006/relationships/slideLayout" Target="../slideLayouts/slideLayout28.xml"/><Relationship Id="rId30" Type="http://schemas.openxmlformats.org/officeDocument/2006/relationships/slideLayout" Target="../slideLayouts/slideLayout31.xml"/><Relationship Id="rId35" Type="http://schemas.openxmlformats.org/officeDocument/2006/relationships/slideLayout" Target="../slideLayouts/slideLayout36.xml"/><Relationship Id="rId43" Type="http://schemas.openxmlformats.org/officeDocument/2006/relationships/slideLayout" Target="../slideLayouts/slideLayout44.xml"/><Relationship Id="rId48" Type="http://schemas.openxmlformats.org/officeDocument/2006/relationships/slideLayout" Target="../slideLayouts/slideLayout49.xml"/><Relationship Id="rId56" Type="http://schemas.openxmlformats.org/officeDocument/2006/relationships/slideLayout" Target="../slideLayouts/slideLayout57.xml"/><Relationship Id="rId8" Type="http://schemas.openxmlformats.org/officeDocument/2006/relationships/slideLayout" Target="../slideLayouts/slideLayout9.xml"/><Relationship Id="rId51" Type="http://schemas.openxmlformats.org/officeDocument/2006/relationships/slideLayout" Target="../slideLayouts/slideLayout52.xml"/><Relationship Id="rId3" Type="http://schemas.openxmlformats.org/officeDocument/2006/relationships/slideLayout" Target="../slideLayouts/slideLayout4.xml"/><Relationship Id="rId12" Type="http://schemas.openxmlformats.org/officeDocument/2006/relationships/slideLayout" Target="../slideLayouts/slideLayout13.xml"/><Relationship Id="rId17" Type="http://schemas.openxmlformats.org/officeDocument/2006/relationships/slideLayout" Target="../slideLayouts/slideLayout18.xml"/><Relationship Id="rId25" Type="http://schemas.openxmlformats.org/officeDocument/2006/relationships/slideLayout" Target="../slideLayouts/slideLayout26.xml"/><Relationship Id="rId33" Type="http://schemas.openxmlformats.org/officeDocument/2006/relationships/slideLayout" Target="../slideLayouts/slideLayout34.xml"/><Relationship Id="rId38" Type="http://schemas.openxmlformats.org/officeDocument/2006/relationships/slideLayout" Target="../slideLayouts/slideLayout39.xml"/><Relationship Id="rId46" Type="http://schemas.openxmlformats.org/officeDocument/2006/relationships/slideLayout" Target="../slideLayouts/slideLayout47.xml"/><Relationship Id="rId59" Type="http://schemas.openxmlformats.org/officeDocument/2006/relationships/slideLayout" Target="../slideLayouts/slideLayout60.xml"/><Relationship Id="rId20" Type="http://schemas.openxmlformats.org/officeDocument/2006/relationships/slideLayout" Target="../slideLayouts/slideLayout21.xml"/><Relationship Id="rId41" Type="http://schemas.openxmlformats.org/officeDocument/2006/relationships/slideLayout" Target="../slideLayouts/slideLayout42.xml"/><Relationship Id="rId54" Type="http://schemas.openxmlformats.org/officeDocument/2006/relationships/slideLayout" Target="../slideLayouts/slideLayout55.xml"/><Relationship Id="rId62" Type="http://schemas.openxmlformats.org/officeDocument/2006/relationships/slideLayout" Target="../slideLayouts/slideLayout63.xml"/><Relationship Id="rId1" Type="http://schemas.openxmlformats.org/officeDocument/2006/relationships/slideLayout" Target="../slideLayouts/slideLayout2.xml"/><Relationship Id="rId6" Type="http://schemas.openxmlformats.org/officeDocument/2006/relationships/slideLayout" Target="../slideLayouts/slideLayout7.xml"/><Relationship Id="rId15" Type="http://schemas.openxmlformats.org/officeDocument/2006/relationships/slideLayout" Target="../slideLayouts/slideLayout16.xml"/><Relationship Id="rId23" Type="http://schemas.openxmlformats.org/officeDocument/2006/relationships/slideLayout" Target="../slideLayouts/slideLayout24.xml"/><Relationship Id="rId28" Type="http://schemas.openxmlformats.org/officeDocument/2006/relationships/slideLayout" Target="../slideLayouts/slideLayout29.xml"/><Relationship Id="rId36" Type="http://schemas.openxmlformats.org/officeDocument/2006/relationships/slideLayout" Target="../slideLayouts/slideLayout37.xml"/><Relationship Id="rId49" Type="http://schemas.openxmlformats.org/officeDocument/2006/relationships/slideLayout" Target="../slideLayouts/slideLayout50.xml"/><Relationship Id="rId57" Type="http://schemas.openxmlformats.org/officeDocument/2006/relationships/slideLayout" Target="../slideLayouts/slideLayout58.xml"/><Relationship Id="rId10" Type="http://schemas.openxmlformats.org/officeDocument/2006/relationships/slideLayout" Target="../slideLayouts/slideLayout11.xml"/><Relationship Id="rId31" Type="http://schemas.openxmlformats.org/officeDocument/2006/relationships/slideLayout" Target="../slideLayouts/slideLayout32.xml"/><Relationship Id="rId44" Type="http://schemas.openxmlformats.org/officeDocument/2006/relationships/slideLayout" Target="../slideLayouts/slideLayout45.xml"/><Relationship Id="rId52" Type="http://schemas.openxmlformats.org/officeDocument/2006/relationships/slideLayout" Target="../slideLayouts/slideLayout53.xml"/><Relationship Id="rId60" Type="http://schemas.openxmlformats.org/officeDocument/2006/relationships/slideLayout" Target="../slideLayouts/slideLayout61.xml"/><Relationship Id="rId4" Type="http://schemas.openxmlformats.org/officeDocument/2006/relationships/slideLayout" Target="../slideLayouts/slideLayout5.xml"/><Relationship Id="rId9"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2"/>
        <p:cNvGrpSpPr/>
        <p:nvPr/>
      </p:nvGrpSpPr>
      <p:grpSpPr>
        <a:xfrm>
          <a:off x="0" y="0"/>
          <a:ext cx="0" cy="0"/>
          <a:chOff x="0" y="0"/>
          <a:chExt cx="0" cy="0"/>
        </a:xfrm>
      </p:grpSpPr>
      <p:sp>
        <p:nvSpPr>
          <p:cNvPr id="113" name="Google Shape;113;g13d88cdf413_0_505"/>
          <p:cNvSpPr txBox="1">
            <a:spLocks noGrp="1"/>
          </p:cNvSpPr>
          <p:nvPr>
            <p:ph type="title"/>
          </p:nvPr>
        </p:nvSpPr>
        <p:spPr>
          <a:xfrm>
            <a:off x="1676618" y="730335"/>
            <a:ext cx="21033900" cy="265140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8800"/>
              <a:buFont typeface="Montserrat"/>
              <a:buNone/>
              <a:defRPr sz="8800" b="0" i="0" u="none" strike="noStrike" cap="none">
                <a:solidFill>
                  <a:schemeClr val="dk1"/>
                </a:solidFill>
                <a:latin typeface="Montserrat"/>
                <a:ea typeface="Montserrat"/>
                <a:cs typeface="Montserrat"/>
                <a:sym typeface="Montserra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4" name="Google Shape;114;g13d88cdf413_0_505"/>
          <p:cNvSpPr txBox="1">
            <a:spLocks noGrp="1"/>
          </p:cNvSpPr>
          <p:nvPr>
            <p:ph type="body" idx="1"/>
          </p:nvPr>
        </p:nvSpPr>
        <p:spPr>
          <a:xfrm>
            <a:off x="1676618" y="3651669"/>
            <a:ext cx="21033900" cy="8703600"/>
          </a:xfrm>
          <a:prstGeom prst="rect">
            <a:avLst/>
          </a:prstGeom>
          <a:noFill/>
          <a:ln>
            <a:noFill/>
          </a:ln>
        </p:spPr>
        <p:txBody>
          <a:bodyPr spcFirstLastPara="1" wrap="square" lIns="91425" tIns="45700" rIns="91425" bIns="45700" anchor="t" anchorCtr="0">
            <a:normAutofit/>
          </a:bodyPr>
          <a:lstStyle>
            <a:lvl1pPr marL="457200" marR="0" lvl="0" indent="-584200" algn="l" rtl="0">
              <a:lnSpc>
                <a:spcPct val="90000"/>
              </a:lnSpc>
              <a:spcBef>
                <a:spcPts val="2000"/>
              </a:spcBef>
              <a:spcAft>
                <a:spcPts val="0"/>
              </a:spcAft>
              <a:buClr>
                <a:schemeClr val="dk1"/>
              </a:buClr>
              <a:buSzPts val="5600"/>
              <a:buFont typeface="Arial"/>
              <a:buChar char="•"/>
              <a:defRPr sz="5600" b="0" i="0" u="none" strike="noStrike" cap="none">
                <a:solidFill>
                  <a:schemeClr val="dk1"/>
                </a:solidFill>
                <a:latin typeface="Montserrat Light"/>
                <a:ea typeface="Montserrat Light"/>
                <a:cs typeface="Montserrat Light"/>
                <a:sym typeface="Montserrat Light"/>
              </a:defRPr>
            </a:lvl1pPr>
            <a:lvl2pPr marL="914400" marR="0" lvl="1" indent="-533400" algn="l" rtl="0">
              <a:lnSpc>
                <a:spcPct val="90000"/>
              </a:lnSpc>
              <a:spcBef>
                <a:spcPts val="1000"/>
              </a:spcBef>
              <a:spcAft>
                <a:spcPts val="0"/>
              </a:spcAft>
              <a:buClr>
                <a:schemeClr val="dk1"/>
              </a:buClr>
              <a:buSzPts val="4800"/>
              <a:buFont typeface="Arial"/>
              <a:buChar char="•"/>
              <a:defRPr sz="4800" b="0" i="0" u="none" strike="noStrike" cap="none">
                <a:solidFill>
                  <a:schemeClr val="dk1"/>
                </a:solidFill>
                <a:latin typeface="Montserrat Light"/>
                <a:ea typeface="Montserrat Light"/>
                <a:cs typeface="Montserrat Light"/>
                <a:sym typeface="Montserrat Light"/>
              </a:defRPr>
            </a:lvl2pPr>
            <a:lvl3pPr marL="1371600" marR="0" lvl="2" indent="-482600" algn="l" rtl="0">
              <a:lnSpc>
                <a:spcPct val="90000"/>
              </a:lnSpc>
              <a:spcBef>
                <a:spcPts val="1000"/>
              </a:spcBef>
              <a:spcAft>
                <a:spcPts val="0"/>
              </a:spcAft>
              <a:buClr>
                <a:schemeClr val="dk1"/>
              </a:buClr>
              <a:buSzPts val="4000"/>
              <a:buFont typeface="Arial"/>
              <a:buChar char="•"/>
              <a:defRPr sz="4000" b="0" i="0" u="none" strike="noStrike" cap="none">
                <a:solidFill>
                  <a:schemeClr val="dk1"/>
                </a:solidFill>
                <a:latin typeface="Montserrat Light"/>
                <a:ea typeface="Montserrat Light"/>
                <a:cs typeface="Montserrat Light"/>
                <a:sym typeface="Montserrat Light"/>
              </a:defRPr>
            </a:lvl3pPr>
            <a:lvl4pPr marL="1828800" marR="0" lvl="3"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Montserrat Light"/>
                <a:ea typeface="Montserrat Light"/>
                <a:cs typeface="Montserrat Light"/>
                <a:sym typeface="Montserrat Light"/>
              </a:defRPr>
            </a:lvl4pPr>
            <a:lvl5pPr marL="2286000" marR="0" lvl="4"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Montserrat Light"/>
                <a:ea typeface="Montserrat Light"/>
                <a:cs typeface="Montserrat Light"/>
                <a:sym typeface="Montserrat Light"/>
              </a:defRPr>
            </a:lvl5pPr>
            <a:lvl6pPr marL="2743200" marR="0" lvl="5"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Montserrat Light"/>
                <a:ea typeface="Montserrat Light"/>
                <a:cs typeface="Montserrat Light"/>
                <a:sym typeface="Montserrat Light"/>
              </a:defRPr>
            </a:lvl6pPr>
            <a:lvl7pPr marL="3200400" marR="0" lvl="6"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Montserrat Light"/>
                <a:ea typeface="Montserrat Light"/>
                <a:cs typeface="Montserrat Light"/>
                <a:sym typeface="Montserrat Light"/>
              </a:defRPr>
            </a:lvl7pPr>
            <a:lvl8pPr marL="3657600" marR="0" lvl="7"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Montserrat Light"/>
                <a:ea typeface="Montserrat Light"/>
                <a:cs typeface="Montserrat Light"/>
                <a:sym typeface="Montserrat Light"/>
              </a:defRPr>
            </a:lvl8pPr>
            <a:lvl9pPr marL="4114800" marR="0" lvl="8" indent="-457200" algn="l" rtl="0">
              <a:lnSpc>
                <a:spcPct val="90000"/>
              </a:lnSpc>
              <a:spcBef>
                <a:spcPts val="1000"/>
              </a:spcBef>
              <a:spcAft>
                <a:spcPts val="0"/>
              </a:spcAft>
              <a:buClr>
                <a:schemeClr val="dk1"/>
              </a:buClr>
              <a:buSzPts val="3600"/>
              <a:buFont typeface="Arial"/>
              <a:buChar char="•"/>
              <a:defRPr sz="3600" b="0" i="0" u="none" strike="noStrike" cap="none">
                <a:solidFill>
                  <a:schemeClr val="dk1"/>
                </a:solidFill>
                <a:latin typeface="Montserrat Light"/>
                <a:ea typeface="Montserrat Light"/>
                <a:cs typeface="Montserrat Light"/>
                <a:sym typeface="Montserrat Light"/>
              </a:defRPr>
            </a:lvl9pPr>
          </a:lstStyle>
          <a:p>
            <a:endParaRPr/>
          </a:p>
        </p:txBody>
      </p:sp>
      <p:sp>
        <p:nvSpPr>
          <p:cNvPr id="115" name="Google Shape;115;g13d88cdf413_0_505"/>
          <p:cNvSpPr txBox="1">
            <a:spLocks noGrp="1"/>
          </p:cNvSpPr>
          <p:nvPr>
            <p:ph type="dt" idx="10"/>
          </p:nvPr>
        </p:nvSpPr>
        <p:spPr>
          <a:xfrm>
            <a:off x="1676618" y="12714161"/>
            <a:ext cx="5487000" cy="7302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2400" b="0" i="0" u="none" strike="noStrike" cap="none">
                <a:solidFill>
                  <a:srgbClr val="8B8C8F"/>
                </a:solidFill>
                <a:latin typeface="Montserrat Light"/>
                <a:ea typeface="Montserrat Light"/>
                <a:cs typeface="Montserrat Light"/>
                <a:sym typeface="Montserrat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9pPr>
          </a:lstStyle>
          <a:p>
            <a:endParaRPr/>
          </a:p>
        </p:txBody>
      </p:sp>
      <p:sp>
        <p:nvSpPr>
          <p:cNvPr id="116" name="Google Shape;116;g13d88cdf413_0_505"/>
          <p:cNvSpPr txBox="1">
            <a:spLocks noGrp="1"/>
          </p:cNvSpPr>
          <p:nvPr>
            <p:ph type="ftr" idx="11"/>
          </p:nvPr>
        </p:nvSpPr>
        <p:spPr>
          <a:xfrm>
            <a:off x="8078252" y="12714161"/>
            <a:ext cx="8230800" cy="730200"/>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2400" b="0" i="0" u="none" strike="noStrike" cap="none">
                <a:solidFill>
                  <a:srgbClr val="8B8C8F"/>
                </a:solidFill>
                <a:latin typeface="Montserrat Light"/>
                <a:ea typeface="Montserrat Light"/>
                <a:cs typeface="Montserrat Light"/>
                <a:sym typeface="Montserrat Light"/>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Montserrat Light"/>
                <a:ea typeface="Montserrat Light"/>
                <a:cs typeface="Montserrat Light"/>
                <a:sym typeface="Montserrat Light"/>
              </a:defRPr>
            </a:lvl9pPr>
          </a:lstStyle>
          <a:p>
            <a:endParaRPr/>
          </a:p>
        </p:txBody>
      </p:sp>
      <p:sp>
        <p:nvSpPr>
          <p:cNvPr id="117" name="Google Shape;117;g13d88cdf413_0_505"/>
          <p:cNvSpPr txBox="1">
            <a:spLocks noGrp="1"/>
          </p:cNvSpPr>
          <p:nvPr>
            <p:ph type="sldNum" idx="12"/>
          </p:nvPr>
        </p:nvSpPr>
        <p:spPr>
          <a:xfrm>
            <a:off x="17223442" y="12714161"/>
            <a:ext cx="5487000" cy="730200"/>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1pPr>
            <a:lvl2pPr marL="0" marR="0" lvl="1" indent="0" algn="r" rtl="0">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2pPr>
            <a:lvl3pPr marL="0" marR="0" lvl="2" indent="0" algn="r" rtl="0">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3pPr>
            <a:lvl4pPr marL="0" marR="0" lvl="3" indent="0" algn="r" rtl="0">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4pPr>
            <a:lvl5pPr marL="0" marR="0" lvl="4" indent="0" algn="r" rtl="0">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5pPr>
            <a:lvl6pPr marL="0" marR="0" lvl="5" indent="0" algn="r" rtl="0">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6pPr>
            <a:lvl7pPr marL="0" marR="0" lvl="6" indent="0" algn="r" rtl="0">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7pPr>
            <a:lvl8pPr marL="0" marR="0" lvl="7" indent="0" algn="r" rtl="0">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8pPr>
            <a:lvl9pPr marL="0" marR="0" lvl="8" indent="0" algn="r" rtl="0">
              <a:lnSpc>
                <a:spcPct val="100000"/>
              </a:lnSpc>
              <a:spcBef>
                <a:spcPts val="0"/>
              </a:spcBef>
              <a:spcAft>
                <a:spcPts val="0"/>
              </a:spcAft>
              <a:buClr>
                <a:srgbClr val="000000"/>
              </a:buClr>
              <a:buSzPts val="2400"/>
              <a:buFont typeface="Arial"/>
              <a:buNone/>
              <a:defRPr sz="2400" b="0" i="0" u="none" strike="noStrike" cap="none">
                <a:solidFill>
                  <a:srgbClr val="8B8C8F"/>
                </a:solidFill>
                <a:latin typeface="Montserrat Light"/>
                <a:ea typeface="Montserrat Light"/>
                <a:cs typeface="Montserrat Light"/>
                <a:sym typeface="Montserrat Light"/>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 id="2147483670" r:id="rId19"/>
    <p:sldLayoutId id="2147483671" r:id="rId20"/>
    <p:sldLayoutId id="2147483672" r:id="rId21"/>
    <p:sldLayoutId id="2147483673" r:id="rId22"/>
    <p:sldLayoutId id="2147483674" r:id="rId23"/>
    <p:sldLayoutId id="2147483675" r:id="rId24"/>
    <p:sldLayoutId id="2147483676" r:id="rId25"/>
    <p:sldLayoutId id="2147483677" r:id="rId26"/>
    <p:sldLayoutId id="2147483678" r:id="rId27"/>
    <p:sldLayoutId id="2147483679" r:id="rId28"/>
    <p:sldLayoutId id="2147483680" r:id="rId29"/>
    <p:sldLayoutId id="2147483681" r:id="rId30"/>
    <p:sldLayoutId id="2147483682" r:id="rId31"/>
    <p:sldLayoutId id="2147483683" r:id="rId32"/>
    <p:sldLayoutId id="2147483684" r:id="rId33"/>
    <p:sldLayoutId id="2147483685" r:id="rId34"/>
    <p:sldLayoutId id="2147483686" r:id="rId35"/>
    <p:sldLayoutId id="2147483687" r:id="rId36"/>
    <p:sldLayoutId id="2147483688" r:id="rId37"/>
    <p:sldLayoutId id="2147483689" r:id="rId38"/>
    <p:sldLayoutId id="2147483690" r:id="rId39"/>
    <p:sldLayoutId id="2147483691" r:id="rId40"/>
    <p:sldLayoutId id="2147483692" r:id="rId41"/>
    <p:sldLayoutId id="2147483693" r:id="rId42"/>
    <p:sldLayoutId id="2147483694" r:id="rId43"/>
    <p:sldLayoutId id="2147483695" r:id="rId44"/>
    <p:sldLayoutId id="2147483696" r:id="rId45"/>
    <p:sldLayoutId id="2147483697" r:id="rId46"/>
    <p:sldLayoutId id="2147483698" r:id="rId47"/>
    <p:sldLayoutId id="2147483699" r:id="rId48"/>
    <p:sldLayoutId id="2147483700" r:id="rId49"/>
    <p:sldLayoutId id="2147483701" r:id="rId50"/>
    <p:sldLayoutId id="2147483702" r:id="rId51"/>
    <p:sldLayoutId id="2147483703" r:id="rId52"/>
    <p:sldLayoutId id="2147483704" r:id="rId53"/>
    <p:sldLayoutId id="2147483705" r:id="rId54"/>
    <p:sldLayoutId id="2147483706" r:id="rId55"/>
    <p:sldLayoutId id="2147483707" r:id="rId56"/>
    <p:sldLayoutId id="2147483708" r:id="rId57"/>
    <p:sldLayoutId id="2147483709" r:id="rId58"/>
    <p:sldLayoutId id="2147483710" r:id="rId59"/>
    <p:sldLayoutId id="2147483711" r:id="rId60"/>
    <p:sldLayoutId id="2147483712" r:id="rId61"/>
    <p:sldLayoutId id="2147483713" r:id="rId6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en.wikipedia.org/wiki/Google_LLC"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hyperlink" Target="https://en.wikipedia.org/wiki/Machine_learning" TargetMode="External"/><Relationship Id="rId4" Type="http://schemas.openxmlformats.org/officeDocument/2006/relationships/hyperlink" Target="https://en.wikipedia.org/wiki/Data_science"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14.gif"/></Relationships>
</file>

<file path=ppt/slides/_rels/slide22.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g169441f813a_0_0"/>
          <p:cNvSpPr txBox="1">
            <a:spLocks noGrp="1"/>
          </p:cNvSpPr>
          <p:nvPr>
            <p:ph type="title"/>
          </p:nvPr>
        </p:nvSpPr>
        <p:spPr>
          <a:xfrm>
            <a:off x="2618275" y="2431700"/>
            <a:ext cx="19821600" cy="17535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7200"/>
              <a:buFont typeface="Open Sans"/>
              <a:buNone/>
            </a:pPr>
            <a:r>
              <a:rPr lang="en-US" sz="12000" b="1" i="0" u="none" strike="noStrike" cap="none" dirty="0">
                <a:solidFill>
                  <a:schemeClr val="dk1"/>
                </a:solidFill>
                <a:latin typeface="Open Sans"/>
                <a:ea typeface="Open Sans"/>
                <a:cs typeface="Open Sans"/>
                <a:sym typeface="Open Sans"/>
              </a:rPr>
              <a:t>Pneumonia </a:t>
            </a:r>
            <a:r>
              <a:rPr lang="en-US" sz="12000" b="1" i="0" u="none" strike="noStrike" cap="none" dirty="0">
                <a:solidFill>
                  <a:schemeClr val="accent2"/>
                </a:solidFill>
                <a:latin typeface="Open Sans"/>
                <a:ea typeface="Open Sans"/>
                <a:cs typeface="Open Sans"/>
                <a:sym typeface="Open Sans"/>
              </a:rPr>
              <a:t>Detection</a:t>
            </a:r>
            <a:endParaRPr sz="12000" b="1" i="0" u="none" strike="noStrike" cap="none" dirty="0">
              <a:solidFill>
                <a:schemeClr val="accent2"/>
              </a:solidFill>
              <a:latin typeface="Arial"/>
              <a:ea typeface="Arial"/>
              <a:cs typeface="Arial"/>
              <a:sym typeface="Arial"/>
            </a:endParaRPr>
          </a:p>
        </p:txBody>
      </p:sp>
      <p:pic>
        <p:nvPicPr>
          <p:cNvPr id="688" name="Google Shape;688;g169441f813a_0_0"/>
          <p:cNvPicPr preferRelativeResize="0"/>
          <p:nvPr/>
        </p:nvPicPr>
        <p:blipFill rotWithShape="1">
          <a:blip r:embed="rId3">
            <a:alphaModFix/>
          </a:blip>
          <a:srcRect t="748" b="738"/>
          <a:stretch/>
        </p:blipFill>
        <p:spPr>
          <a:xfrm flipH="1">
            <a:off x="20312567" y="4150159"/>
            <a:ext cx="4042879" cy="9519663"/>
          </a:xfrm>
          <a:prstGeom prst="rect">
            <a:avLst/>
          </a:prstGeom>
          <a:noFill/>
          <a:ln>
            <a:noFill/>
          </a:ln>
        </p:spPr>
      </p:pic>
      <p:pic>
        <p:nvPicPr>
          <p:cNvPr id="689" name="Google Shape;689;g169441f813a_0_0"/>
          <p:cNvPicPr preferRelativeResize="0"/>
          <p:nvPr/>
        </p:nvPicPr>
        <p:blipFill rotWithShape="1">
          <a:blip r:embed="rId4">
            <a:alphaModFix/>
          </a:blip>
          <a:srcRect/>
          <a:stretch/>
        </p:blipFill>
        <p:spPr>
          <a:xfrm>
            <a:off x="55647" y="4121152"/>
            <a:ext cx="3311950" cy="9519674"/>
          </a:xfrm>
          <a:prstGeom prst="rect">
            <a:avLst/>
          </a:prstGeom>
          <a:noFill/>
          <a:ln>
            <a:noFill/>
          </a:ln>
        </p:spPr>
      </p:pic>
      <p:sp>
        <p:nvSpPr>
          <p:cNvPr id="690" name="Google Shape;690;g169441f813a_0_0"/>
          <p:cNvSpPr/>
          <p:nvPr/>
        </p:nvSpPr>
        <p:spPr>
          <a:xfrm>
            <a:off x="5306170" y="6739357"/>
            <a:ext cx="6629496" cy="5903351"/>
          </a:xfrm>
          <a:custGeom>
            <a:avLst/>
            <a:gdLst/>
            <a:ahLst/>
            <a:cxnLst/>
            <a:rect l="l" t="t" r="r" b="b"/>
            <a:pathLst>
              <a:path w="20231" h="20227" extrusionOk="0">
                <a:moveTo>
                  <a:pt x="10113" y="0"/>
                </a:moveTo>
                <a:cubicBezTo>
                  <a:pt x="4530" y="0"/>
                  <a:pt x="0" y="4526"/>
                  <a:pt x="0" y="10113"/>
                </a:cubicBezTo>
                <a:cubicBezTo>
                  <a:pt x="0" y="15701"/>
                  <a:pt x="4530" y="20226"/>
                  <a:pt x="10113" y="20226"/>
                </a:cubicBezTo>
                <a:cubicBezTo>
                  <a:pt x="15700" y="20226"/>
                  <a:pt x="20230" y="15701"/>
                  <a:pt x="20230" y="10113"/>
                </a:cubicBezTo>
                <a:cubicBezTo>
                  <a:pt x="20230" y="4526"/>
                  <a:pt x="15700" y="0"/>
                  <a:pt x="10113" y="0"/>
                </a:cubicBezTo>
                <a:close/>
              </a:path>
            </a:pathLst>
          </a:custGeom>
          <a:solidFill>
            <a:srgbClr val="FFFFF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691" name="Google Shape;691;g169441f813a_0_0"/>
          <p:cNvSpPr/>
          <p:nvPr/>
        </p:nvSpPr>
        <p:spPr>
          <a:xfrm>
            <a:off x="6727034" y="6738773"/>
            <a:ext cx="3853634" cy="5888175"/>
          </a:xfrm>
          <a:custGeom>
            <a:avLst/>
            <a:gdLst/>
            <a:ahLst/>
            <a:cxnLst/>
            <a:rect l="l" t="t" r="r" b="b"/>
            <a:pathLst>
              <a:path w="11760" h="20175" extrusionOk="0">
                <a:moveTo>
                  <a:pt x="5776" y="0"/>
                </a:moveTo>
                <a:cubicBezTo>
                  <a:pt x="4736" y="0"/>
                  <a:pt x="3696" y="160"/>
                  <a:pt x="2695" y="479"/>
                </a:cubicBezTo>
                <a:cubicBezTo>
                  <a:pt x="3001" y="1042"/>
                  <a:pt x="3442" y="1464"/>
                  <a:pt x="4067" y="1703"/>
                </a:cubicBezTo>
                <a:cubicBezTo>
                  <a:pt x="4238" y="1770"/>
                  <a:pt x="4414" y="1815"/>
                  <a:pt x="4589" y="1838"/>
                </a:cubicBezTo>
                <a:cubicBezTo>
                  <a:pt x="4823" y="1869"/>
                  <a:pt x="4999" y="2063"/>
                  <a:pt x="4999" y="2297"/>
                </a:cubicBezTo>
                <a:lnTo>
                  <a:pt x="4999" y="2328"/>
                </a:lnTo>
                <a:cubicBezTo>
                  <a:pt x="4999" y="2580"/>
                  <a:pt x="4792" y="2787"/>
                  <a:pt x="4535" y="2787"/>
                </a:cubicBezTo>
                <a:lnTo>
                  <a:pt x="3941" y="2787"/>
                </a:lnTo>
                <a:cubicBezTo>
                  <a:pt x="3829" y="2787"/>
                  <a:pt x="3406" y="2836"/>
                  <a:pt x="3312" y="2872"/>
                </a:cubicBezTo>
                <a:cubicBezTo>
                  <a:pt x="2263" y="3255"/>
                  <a:pt x="1373" y="4164"/>
                  <a:pt x="860" y="5360"/>
                </a:cubicBezTo>
                <a:cubicBezTo>
                  <a:pt x="415" y="6399"/>
                  <a:pt x="293" y="7502"/>
                  <a:pt x="212" y="8451"/>
                </a:cubicBezTo>
                <a:cubicBezTo>
                  <a:pt x="1" y="10947"/>
                  <a:pt x="23" y="13458"/>
                  <a:pt x="275" y="15950"/>
                </a:cubicBezTo>
                <a:cubicBezTo>
                  <a:pt x="320" y="16377"/>
                  <a:pt x="680" y="16701"/>
                  <a:pt x="1107" y="16706"/>
                </a:cubicBezTo>
                <a:cubicBezTo>
                  <a:pt x="1310" y="16706"/>
                  <a:pt x="1508" y="16625"/>
                  <a:pt x="1647" y="16472"/>
                </a:cubicBezTo>
                <a:cubicBezTo>
                  <a:pt x="1859" y="16247"/>
                  <a:pt x="1962" y="15936"/>
                  <a:pt x="1926" y="15631"/>
                </a:cubicBezTo>
                <a:cubicBezTo>
                  <a:pt x="1697" y="13291"/>
                  <a:pt x="1683" y="10934"/>
                  <a:pt x="1881" y="8595"/>
                </a:cubicBezTo>
                <a:cubicBezTo>
                  <a:pt x="1926" y="8023"/>
                  <a:pt x="1994" y="7394"/>
                  <a:pt x="2146" y="6791"/>
                </a:cubicBezTo>
                <a:lnTo>
                  <a:pt x="2146" y="19553"/>
                </a:lnTo>
                <a:cubicBezTo>
                  <a:pt x="2983" y="19877"/>
                  <a:pt x="3865" y="20084"/>
                  <a:pt x="4756" y="20174"/>
                </a:cubicBezTo>
                <a:lnTo>
                  <a:pt x="4756" y="17241"/>
                </a:lnTo>
                <a:cubicBezTo>
                  <a:pt x="4756" y="16665"/>
                  <a:pt x="5188" y="16166"/>
                  <a:pt x="5759" y="16130"/>
                </a:cubicBezTo>
                <a:cubicBezTo>
                  <a:pt x="5783" y="16128"/>
                  <a:pt x="5807" y="16128"/>
                  <a:pt x="5830" y="16128"/>
                </a:cubicBezTo>
                <a:cubicBezTo>
                  <a:pt x="6420" y="16128"/>
                  <a:pt x="6906" y="16604"/>
                  <a:pt x="6906" y="17205"/>
                </a:cubicBezTo>
                <a:lnTo>
                  <a:pt x="6906" y="20165"/>
                </a:lnTo>
                <a:cubicBezTo>
                  <a:pt x="7806" y="20066"/>
                  <a:pt x="8683" y="19846"/>
                  <a:pt x="9520" y="19513"/>
                </a:cubicBezTo>
                <a:lnTo>
                  <a:pt x="9520" y="6449"/>
                </a:lnTo>
                <a:cubicBezTo>
                  <a:pt x="9745" y="7151"/>
                  <a:pt x="9826" y="7911"/>
                  <a:pt x="9884" y="8595"/>
                </a:cubicBezTo>
                <a:cubicBezTo>
                  <a:pt x="10082" y="10974"/>
                  <a:pt x="10064" y="13368"/>
                  <a:pt x="9826" y="15743"/>
                </a:cubicBezTo>
                <a:cubicBezTo>
                  <a:pt x="9785" y="16112"/>
                  <a:pt x="9979" y="16463"/>
                  <a:pt x="10311" y="16625"/>
                </a:cubicBezTo>
                <a:cubicBezTo>
                  <a:pt x="10419" y="16679"/>
                  <a:pt x="10536" y="16706"/>
                  <a:pt x="10653" y="16706"/>
                </a:cubicBezTo>
                <a:cubicBezTo>
                  <a:pt x="11085" y="16706"/>
                  <a:pt x="11445" y="16377"/>
                  <a:pt x="11486" y="15950"/>
                </a:cubicBezTo>
                <a:cubicBezTo>
                  <a:pt x="11742" y="13458"/>
                  <a:pt x="11760" y="10952"/>
                  <a:pt x="11553" y="8455"/>
                </a:cubicBezTo>
                <a:cubicBezTo>
                  <a:pt x="11472" y="7502"/>
                  <a:pt x="11351" y="6399"/>
                  <a:pt x="10905" y="5360"/>
                </a:cubicBezTo>
                <a:cubicBezTo>
                  <a:pt x="10392" y="4164"/>
                  <a:pt x="9497" y="3259"/>
                  <a:pt x="8454" y="2872"/>
                </a:cubicBezTo>
                <a:cubicBezTo>
                  <a:pt x="8332" y="2827"/>
                  <a:pt x="7851" y="2791"/>
                  <a:pt x="7729" y="2791"/>
                </a:cubicBezTo>
                <a:lnTo>
                  <a:pt x="7135" y="2791"/>
                </a:lnTo>
                <a:cubicBezTo>
                  <a:pt x="6879" y="2791"/>
                  <a:pt x="6672" y="2585"/>
                  <a:pt x="6672" y="2328"/>
                </a:cubicBezTo>
                <a:lnTo>
                  <a:pt x="6672" y="2306"/>
                </a:lnTo>
                <a:cubicBezTo>
                  <a:pt x="6672" y="2076"/>
                  <a:pt x="6839" y="1878"/>
                  <a:pt x="7068" y="1847"/>
                </a:cubicBezTo>
                <a:cubicBezTo>
                  <a:pt x="7261" y="1820"/>
                  <a:pt x="7455" y="1775"/>
                  <a:pt x="7644" y="1703"/>
                </a:cubicBezTo>
                <a:cubicBezTo>
                  <a:pt x="8251" y="1469"/>
                  <a:pt x="8687" y="1064"/>
                  <a:pt x="8993" y="524"/>
                </a:cubicBezTo>
                <a:cubicBezTo>
                  <a:pt x="7950" y="175"/>
                  <a:pt x="6863" y="0"/>
                  <a:pt x="5776" y="0"/>
                </a:cubicBezTo>
                <a:close/>
              </a:path>
            </a:pathLst>
          </a:custGeom>
          <a:no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692" name="Google Shape;692;g169441f813a_0_0"/>
          <p:cNvSpPr/>
          <p:nvPr/>
        </p:nvSpPr>
        <p:spPr>
          <a:xfrm>
            <a:off x="7729438" y="9531826"/>
            <a:ext cx="1825233" cy="1067022"/>
          </a:xfrm>
          <a:custGeom>
            <a:avLst/>
            <a:gdLst/>
            <a:ahLst/>
            <a:cxnLst/>
            <a:rect l="l" t="t" r="r" b="b"/>
            <a:pathLst>
              <a:path w="5570" h="3656" extrusionOk="0">
                <a:moveTo>
                  <a:pt x="4400" y="1"/>
                </a:moveTo>
                <a:cubicBezTo>
                  <a:pt x="4180" y="1"/>
                  <a:pt x="3977" y="113"/>
                  <a:pt x="3860" y="302"/>
                </a:cubicBezTo>
                <a:cubicBezTo>
                  <a:pt x="3600" y="734"/>
                  <a:pt x="2970" y="1481"/>
                  <a:pt x="1737" y="1481"/>
                </a:cubicBezTo>
                <a:cubicBezTo>
                  <a:pt x="1" y="1481"/>
                  <a:pt x="379" y="2943"/>
                  <a:pt x="1224" y="3388"/>
                </a:cubicBezTo>
                <a:cubicBezTo>
                  <a:pt x="1431" y="3497"/>
                  <a:pt x="2046" y="3656"/>
                  <a:pt x="2728" y="3656"/>
                </a:cubicBezTo>
                <a:cubicBezTo>
                  <a:pt x="4026" y="3656"/>
                  <a:pt x="5569" y="3082"/>
                  <a:pt x="5021" y="500"/>
                </a:cubicBezTo>
                <a:cubicBezTo>
                  <a:pt x="4958" y="208"/>
                  <a:pt x="4697" y="1"/>
                  <a:pt x="4400" y="1"/>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693" name="Google Shape;693;g169441f813a_0_0"/>
          <p:cNvSpPr/>
          <p:nvPr/>
        </p:nvSpPr>
        <p:spPr>
          <a:xfrm>
            <a:off x="8059749" y="10167194"/>
            <a:ext cx="1186893" cy="267047"/>
          </a:xfrm>
          <a:custGeom>
            <a:avLst/>
            <a:gdLst/>
            <a:ahLst/>
            <a:cxnLst/>
            <a:rect l="l" t="t" r="r" b="b"/>
            <a:pathLst>
              <a:path w="3622" h="915" extrusionOk="0">
                <a:moveTo>
                  <a:pt x="2513" y="1"/>
                </a:moveTo>
                <a:cubicBezTo>
                  <a:pt x="2381" y="1"/>
                  <a:pt x="2279" y="145"/>
                  <a:pt x="2214" y="271"/>
                </a:cubicBezTo>
                <a:cubicBezTo>
                  <a:pt x="2150" y="406"/>
                  <a:pt x="2040" y="557"/>
                  <a:pt x="1908" y="557"/>
                </a:cubicBezTo>
                <a:cubicBezTo>
                  <a:pt x="1899" y="557"/>
                  <a:pt x="1890" y="556"/>
                  <a:pt x="1881" y="555"/>
                </a:cubicBezTo>
                <a:cubicBezTo>
                  <a:pt x="1736" y="528"/>
                  <a:pt x="1651" y="343"/>
                  <a:pt x="1508" y="343"/>
                </a:cubicBezTo>
                <a:cubicBezTo>
                  <a:pt x="1505" y="343"/>
                  <a:pt x="1502" y="343"/>
                  <a:pt x="1498" y="343"/>
                </a:cubicBezTo>
                <a:cubicBezTo>
                  <a:pt x="1363" y="348"/>
                  <a:pt x="1291" y="510"/>
                  <a:pt x="1170" y="559"/>
                </a:cubicBezTo>
                <a:cubicBezTo>
                  <a:pt x="1145" y="568"/>
                  <a:pt x="1121" y="572"/>
                  <a:pt x="1097" y="572"/>
                </a:cubicBezTo>
                <a:cubicBezTo>
                  <a:pt x="947" y="572"/>
                  <a:pt x="813" y="421"/>
                  <a:pt x="666" y="348"/>
                </a:cubicBezTo>
                <a:cubicBezTo>
                  <a:pt x="613" y="321"/>
                  <a:pt x="545" y="309"/>
                  <a:pt x="473" y="309"/>
                </a:cubicBezTo>
                <a:cubicBezTo>
                  <a:pt x="259" y="309"/>
                  <a:pt x="12" y="422"/>
                  <a:pt x="5" y="640"/>
                </a:cubicBezTo>
                <a:cubicBezTo>
                  <a:pt x="0" y="772"/>
                  <a:pt x="31" y="817"/>
                  <a:pt x="80" y="817"/>
                </a:cubicBezTo>
                <a:cubicBezTo>
                  <a:pt x="171" y="817"/>
                  <a:pt x="324" y="662"/>
                  <a:pt x="423" y="627"/>
                </a:cubicBezTo>
                <a:cubicBezTo>
                  <a:pt x="451" y="616"/>
                  <a:pt x="479" y="611"/>
                  <a:pt x="506" y="611"/>
                </a:cubicBezTo>
                <a:cubicBezTo>
                  <a:pt x="725" y="611"/>
                  <a:pt x="923" y="914"/>
                  <a:pt x="1146" y="914"/>
                </a:cubicBezTo>
                <a:cubicBezTo>
                  <a:pt x="1167" y="914"/>
                  <a:pt x="1189" y="911"/>
                  <a:pt x="1211" y="905"/>
                </a:cubicBezTo>
                <a:cubicBezTo>
                  <a:pt x="1336" y="874"/>
                  <a:pt x="1426" y="739"/>
                  <a:pt x="1552" y="730"/>
                </a:cubicBezTo>
                <a:cubicBezTo>
                  <a:pt x="1558" y="730"/>
                  <a:pt x="1564" y="729"/>
                  <a:pt x="1569" y="729"/>
                </a:cubicBezTo>
                <a:cubicBezTo>
                  <a:pt x="1723" y="729"/>
                  <a:pt x="1837" y="901"/>
                  <a:pt x="1989" y="901"/>
                </a:cubicBezTo>
                <a:cubicBezTo>
                  <a:pt x="1990" y="901"/>
                  <a:pt x="1991" y="901"/>
                  <a:pt x="1993" y="901"/>
                </a:cubicBezTo>
                <a:cubicBezTo>
                  <a:pt x="2237" y="901"/>
                  <a:pt x="2327" y="492"/>
                  <a:pt x="2574" y="492"/>
                </a:cubicBezTo>
                <a:cubicBezTo>
                  <a:pt x="2577" y="491"/>
                  <a:pt x="2580" y="491"/>
                  <a:pt x="2584" y="491"/>
                </a:cubicBezTo>
                <a:cubicBezTo>
                  <a:pt x="2665" y="491"/>
                  <a:pt x="2739" y="542"/>
                  <a:pt x="2817" y="577"/>
                </a:cubicBezTo>
                <a:cubicBezTo>
                  <a:pt x="2892" y="607"/>
                  <a:pt x="2970" y="622"/>
                  <a:pt x="3047" y="622"/>
                </a:cubicBezTo>
                <a:cubicBezTo>
                  <a:pt x="3236" y="622"/>
                  <a:pt x="3418" y="534"/>
                  <a:pt x="3536" y="375"/>
                </a:cubicBezTo>
                <a:cubicBezTo>
                  <a:pt x="3622" y="334"/>
                  <a:pt x="3568" y="181"/>
                  <a:pt x="3473" y="163"/>
                </a:cubicBezTo>
                <a:cubicBezTo>
                  <a:pt x="3462" y="161"/>
                  <a:pt x="3451" y="160"/>
                  <a:pt x="3440" y="160"/>
                </a:cubicBezTo>
                <a:cubicBezTo>
                  <a:pt x="3358" y="160"/>
                  <a:pt x="3279" y="215"/>
                  <a:pt x="3208" y="262"/>
                </a:cubicBezTo>
                <a:cubicBezTo>
                  <a:pt x="3141" y="313"/>
                  <a:pt x="3060" y="364"/>
                  <a:pt x="2978" y="364"/>
                </a:cubicBezTo>
                <a:cubicBezTo>
                  <a:pt x="2966" y="364"/>
                  <a:pt x="2954" y="363"/>
                  <a:pt x="2942" y="361"/>
                </a:cubicBezTo>
                <a:cubicBezTo>
                  <a:pt x="2767" y="321"/>
                  <a:pt x="2731" y="51"/>
                  <a:pt x="2556" y="6"/>
                </a:cubicBezTo>
                <a:cubicBezTo>
                  <a:pt x="2541" y="2"/>
                  <a:pt x="2527" y="1"/>
                  <a:pt x="2513" y="1"/>
                </a:cubicBezTo>
                <a:close/>
              </a:path>
            </a:pathLst>
          </a:custGeom>
          <a:solidFill>
            <a:srgbClr val="43AD5D"/>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694" name="Google Shape;694;g169441f813a_0_0"/>
          <p:cNvSpPr/>
          <p:nvPr/>
        </p:nvSpPr>
        <p:spPr>
          <a:xfrm>
            <a:off x="8239323" y="10114368"/>
            <a:ext cx="481049" cy="126373"/>
          </a:xfrm>
          <a:custGeom>
            <a:avLst/>
            <a:gdLst/>
            <a:ahLst/>
            <a:cxnLst/>
            <a:rect l="l" t="t" r="r" b="b"/>
            <a:pathLst>
              <a:path w="1468" h="433" extrusionOk="0">
                <a:moveTo>
                  <a:pt x="877" y="0"/>
                </a:moveTo>
                <a:cubicBezTo>
                  <a:pt x="869" y="0"/>
                  <a:pt x="860" y="1"/>
                  <a:pt x="851" y="2"/>
                </a:cubicBezTo>
                <a:cubicBezTo>
                  <a:pt x="730" y="25"/>
                  <a:pt x="667" y="178"/>
                  <a:pt x="546" y="205"/>
                </a:cubicBezTo>
                <a:cubicBezTo>
                  <a:pt x="534" y="207"/>
                  <a:pt x="522" y="208"/>
                  <a:pt x="511" y="208"/>
                </a:cubicBezTo>
                <a:cubicBezTo>
                  <a:pt x="386" y="208"/>
                  <a:pt x="273" y="76"/>
                  <a:pt x="145" y="76"/>
                </a:cubicBezTo>
                <a:cubicBezTo>
                  <a:pt x="135" y="76"/>
                  <a:pt x="124" y="77"/>
                  <a:pt x="114" y="79"/>
                </a:cubicBezTo>
                <a:cubicBezTo>
                  <a:pt x="73" y="83"/>
                  <a:pt x="33" y="110"/>
                  <a:pt x="19" y="155"/>
                </a:cubicBezTo>
                <a:cubicBezTo>
                  <a:pt x="0" y="224"/>
                  <a:pt x="42" y="232"/>
                  <a:pt x="86" y="232"/>
                </a:cubicBezTo>
                <a:cubicBezTo>
                  <a:pt x="100" y="232"/>
                  <a:pt x="113" y="231"/>
                  <a:pt x="126" y="231"/>
                </a:cubicBezTo>
                <a:cubicBezTo>
                  <a:pt x="131" y="231"/>
                  <a:pt x="136" y="231"/>
                  <a:pt x="141" y="232"/>
                </a:cubicBezTo>
                <a:cubicBezTo>
                  <a:pt x="213" y="241"/>
                  <a:pt x="285" y="277"/>
                  <a:pt x="343" y="326"/>
                </a:cubicBezTo>
                <a:cubicBezTo>
                  <a:pt x="401" y="376"/>
                  <a:pt x="475" y="432"/>
                  <a:pt x="549" y="432"/>
                </a:cubicBezTo>
                <a:cubicBezTo>
                  <a:pt x="567" y="432"/>
                  <a:pt x="586" y="429"/>
                  <a:pt x="604" y="421"/>
                </a:cubicBezTo>
                <a:cubicBezTo>
                  <a:pt x="654" y="394"/>
                  <a:pt x="685" y="344"/>
                  <a:pt x="721" y="304"/>
                </a:cubicBezTo>
                <a:cubicBezTo>
                  <a:pt x="777" y="250"/>
                  <a:pt x="849" y="222"/>
                  <a:pt x="923" y="222"/>
                </a:cubicBezTo>
                <a:cubicBezTo>
                  <a:pt x="961" y="222"/>
                  <a:pt x="999" y="230"/>
                  <a:pt x="1036" y="245"/>
                </a:cubicBezTo>
                <a:cubicBezTo>
                  <a:pt x="1112" y="281"/>
                  <a:pt x="1171" y="349"/>
                  <a:pt x="1252" y="362"/>
                </a:cubicBezTo>
                <a:cubicBezTo>
                  <a:pt x="1259" y="363"/>
                  <a:pt x="1266" y="363"/>
                  <a:pt x="1273" y="363"/>
                </a:cubicBezTo>
                <a:cubicBezTo>
                  <a:pt x="1377" y="363"/>
                  <a:pt x="1467" y="274"/>
                  <a:pt x="1459" y="164"/>
                </a:cubicBezTo>
                <a:cubicBezTo>
                  <a:pt x="1455" y="127"/>
                  <a:pt x="1423" y="82"/>
                  <a:pt x="1386" y="82"/>
                </a:cubicBezTo>
                <a:cubicBezTo>
                  <a:pt x="1379" y="82"/>
                  <a:pt x="1372" y="84"/>
                  <a:pt x="1364" y="88"/>
                </a:cubicBezTo>
                <a:cubicBezTo>
                  <a:pt x="1351" y="92"/>
                  <a:pt x="1337" y="101"/>
                  <a:pt x="1328" y="115"/>
                </a:cubicBezTo>
                <a:cubicBezTo>
                  <a:pt x="1304" y="133"/>
                  <a:pt x="1275" y="140"/>
                  <a:pt x="1245" y="140"/>
                </a:cubicBezTo>
                <a:cubicBezTo>
                  <a:pt x="1191" y="140"/>
                  <a:pt x="1131" y="117"/>
                  <a:pt x="1085" y="88"/>
                </a:cubicBezTo>
                <a:cubicBezTo>
                  <a:pt x="1021" y="48"/>
                  <a:pt x="950" y="0"/>
                  <a:pt x="877" y="0"/>
                </a:cubicBezTo>
                <a:close/>
              </a:path>
            </a:pathLst>
          </a:custGeom>
          <a:solidFill>
            <a:srgbClr val="43AD5D"/>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695" name="Google Shape;695;g169441f813a_0_0"/>
          <p:cNvSpPr/>
          <p:nvPr/>
        </p:nvSpPr>
        <p:spPr>
          <a:xfrm>
            <a:off x="8855708" y="10379373"/>
            <a:ext cx="267067" cy="96020"/>
          </a:xfrm>
          <a:custGeom>
            <a:avLst/>
            <a:gdLst/>
            <a:ahLst/>
            <a:cxnLst/>
            <a:rect l="l" t="t" r="r" b="b"/>
            <a:pathLst>
              <a:path w="815" h="329" extrusionOk="0">
                <a:moveTo>
                  <a:pt x="728" y="0"/>
                </a:moveTo>
                <a:cubicBezTo>
                  <a:pt x="717" y="0"/>
                  <a:pt x="707" y="1"/>
                  <a:pt x="698" y="3"/>
                </a:cubicBezTo>
                <a:cubicBezTo>
                  <a:pt x="580" y="25"/>
                  <a:pt x="497" y="147"/>
                  <a:pt x="382" y="147"/>
                </a:cubicBezTo>
                <a:cubicBezTo>
                  <a:pt x="378" y="147"/>
                  <a:pt x="374" y="147"/>
                  <a:pt x="370" y="147"/>
                </a:cubicBezTo>
                <a:cubicBezTo>
                  <a:pt x="294" y="140"/>
                  <a:pt x="221" y="81"/>
                  <a:pt x="148" y="81"/>
                </a:cubicBezTo>
                <a:cubicBezTo>
                  <a:pt x="121" y="81"/>
                  <a:pt x="95" y="89"/>
                  <a:pt x="68" y="111"/>
                </a:cubicBezTo>
                <a:cubicBezTo>
                  <a:pt x="19" y="156"/>
                  <a:pt x="1" y="219"/>
                  <a:pt x="14" y="286"/>
                </a:cubicBezTo>
                <a:cubicBezTo>
                  <a:pt x="28" y="318"/>
                  <a:pt x="39" y="329"/>
                  <a:pt x="51" y="329"/>
                </a:cubicBezTo>
                <a:cubicBezTo>
                  <a:pt x="70" y="329"/>
                  <a:pt x="91" y="301"/>
                  <a:pt x="127" y="282"/>
                </a:cubicBezTo>
                <a:cubicBezTo>
                  <a:pt x="162" y="261"/>
                  <a:pt x="195" y="254"/>
                  <a:pt x="229" y="254"/>
                </a:cubicBezTo>
                <a:cubicBezTo>
                  <a:pt x="288" y="254"/>
                  <a:pt x="347" y="276"/>
                  <a:pt x="419" y="282"/>
                </a:cubicBezTo>
                <a:cubicBezTo>
                  <a:pt x="426" y="282"/>
                  <a:pt x="433" y="283"/>
                  <a:pt x="440" y="283"/>
                </a:cubicBezTo>
                <a:cubicBezTo>
                  <a:pt x="553" y="283"/>
                  <a:pt x="659" y="215"/>
                  <a:pt x="752" y="151"/>
                </a:cubicBezTo>
                <a:cubicBezTo>
                  <a:pt x="783" y="133"/>
                  <a:pt x="815" y="106"/>
                  <a:pt x="815" y="70"/>
                </a:cubicBezTo>
                <a:cubicBezTo>
                  <a:pt x="815" y="44"/>
                  <a:pt x="797" y="21"/>
                  <a:pt x="774" y="8"/>
                </a:cubicBezTo>
                <a:cubicBezTo>
                  <a:pt x="759" y="2"/>
                  <a:pt x="743" y="0"/>
                  <a:pt x="728" y="0"/>
                </a:cubicBezTo>
                <a:close/>
              </a:path>
            </a:pathLst>
          </a:custGeom>
          <a:solidFill>
            <a:srgbClr val="43AD5D"/>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696" name="Google Shape;696;g169441f813a_0_0"/>
          <p:cNvSpPr/>
          <p:nvPr/>
        </p:nvSpPr>
        <p:spPr>
          <a:xfrm>
            <a:off x="7695686" y="9409830"/>
            <a:ext cx="1503769" cy="471346"/>
          </a:xfrm>
          <a:custGeom>
            <a:avLst/>
            <a:gdLst/>
            <a:ahLst/>
            <a:cxnLst/>
            <a:rect l="l" t="t" r="r" b="b"/>
            <a:pathLst>
              <a:path w="4589" h="1615" extrusionOk="0">
                <a:moveTo>
                  <a:pt x="2253" y="0"/>
                </a:moveTo>
                <a:cubicBezTo>
                  <a:pt x="1694" y="0"/>
                  <a:pt x="1095" y="65"/>
                  <a:pt x="630" y="360"/>
                </a:cubicBezTo>
                <a:cubicBezTo>
                  <a:pt x="441" y="473"/>
                  <a:pt x="288" y="639"/>
                  <a:pt x="185" y="837"/>
                </a:cubicBezTo>
                <a:cubicBezTo>
                  <a:pt x="108" y="990"/>
                  <a:pt x="0" y="1242"/>
                  <a:pt x="54" y="1418"/>
                </a:cubicBezTo>
                <a:cubicBezTo>
                  <a:pt x="81" y="1517"/>
                  <a:pt x="167" y="1589"/>
                  <a:pt x="275" y="1602"/>
                </a:cubicBezTo>
                <a:cubicBezTo>
                  <a:pt x="314" y="1611"/>
                  <a:pt x="353" y="1615"/>
                  <a:pt x="393" y="1615"/>
                </a:cubicBezTo>
                <a:cubicBezTo>
                  <a:pt x="623" y="1615"/>
                  <a:pt x="859" y="1487"/>
                  <a:pt x="1066" y="1418"/>
                </a:cubicBezTo>
                <a:cubicBezTo>
                  <a:pt x="2169" y="1035"/>
                  <a:pt x="4589" y="95"/>
                  <a:pt x="2659" y="10"/>
                </a:cubicBezTo>
                <a:cubicBezTo>
                  <a:pt x="2528" y="4"/>
                  <a:pt x="2392" y="0"/>
                  <a:pt x="2253" y="0"/>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697" name="Google Shape;697;g169441f813a_0_0"/>
          <p:cNvSpPr/>
          <p:nvPr/>
        </p:nvSpPr>
        <p:spPr>
          <a:xfrm>
            <a:off x="7905080" y="10576959"/>
            <a:ext cx="1468379" cy="743647"/>
          </a:xfrm>
          <a:custGeom>
            <a:avLst/>
            <a:gdLst/>
            <a:ahLst/>
            <a:cxnLst/>
            <a:rect l="l" t="t" r="r" b="b"/>
            <a:pathLst>
              <a:path w="4481" h="2548" extrusionOk="0">
                <a:moveTo>
                  <a:pt x="222" y="1"/>
                </a:moveTo>
                <a:cubicBezTo>
                  <a:pt x="99" y="1"/>
                  <a:pt x="0" y="102"/>
                  <a:pt x="0" y="226"/>
                </a:cubicBezTo>
                <a:cubicBezTo>
                  <a:pt x="0" y="446"/>
                  <a:pt x="112" y="734"/>
                  <a:pt x="666" y="847"/>
                </a:cubicBezTo>
                <a:cubicBezTo>
                  <a:pt x="1044" y="922"/>
                  <a:pt x="1426" y="960"/>
                  <a:pt x="1808" y="960"/>
                </a:cubicBezTo>
                <a:cubicBezTo>
                  <a:pt x="2354" y="960"/>
                  <a:pt x="2899" y="883"/>
                  <a:pt x="3428" y="730"/>
                </a:cubicBezTo>
                <a:lnTo>
                  <a:pt x="3459" y="721"/>
                </a:lnTo>
                <a:cubicBezTo>
                  <a:pt x="3572" y="689"/>
                  <a:pt x="3706" y="649"/>
                  <a:pt x="3816" y="649"/>
                </a:cubicBezTo>
                <a:cubicBezTo>
                  <a:pt x="3878" y="649"/>
                  <a:pt x="3932" y="662"/>
                  <a:pt x="3972" y="694"/>
                </a:cubicBezTo>
                <a:cubicBezTo>
                  <a:pt x="4004" y="716"/>
                  <a:pt x="4017" y="757"/>
                  <a:pt x="4013" y="797"/>
                </a:cubicBezTo>
                <a:cubicBezTo>
                  <a:pt x="4004" y="883"/>
                  <a:pt x="3954" y="964"/>
                  <a:pt x="3878" y="1013"/>
                </a:cubicBezTo>
                <a:cubicBezTo>
                  <a:pt x="3725" y="1107"/>
                  <a:pt x="3500" y="1112"/>
                  <a:pt x="3306" y="1116"/>
                </a:cubicBezTo>
                <a:lnTo>
                  <a:pt x="877" y="1161"/>
                </a:lnTo>
                <a:cubicBezTo>
                  <a:pt x="792" y="1166"/>
                  <a:pt x="495" y="1184"/>
                  <a:pt x="315" y="1386"/>
                </a:cubicBezTo>
                <a:cubicBezTo>
                  <a:pt x="229" y="1485"/>
                  <a:pt x="189" y="1616"/>
                  <a:pt x="202" y="1746"/>
                </a:cubicBezTo>
                <a:cubicBezTo>
                  <a:pt x="216" y="1886"/>
                  <a:pt x="288" y="2016"/>
                  <a:pt x="400" y="2102"/>
                </a:cubicBezTo>
                <a:cubicBezTo>
                  <a:pt x="558" y="2222"/>
                  <a:pt x="787" y="2261"/>
                  <a:pt x="1038" y="2261"/>
                </a:cubicBezTo>
                <a:cubicBezTo>
                  <a:pt x="1303" y="2261"/>
                  <a:pt x="1592" y="2217"/>
                  <a:pt x="1849" y="2178"/>
                </a:cubicBezTo>
                <a:cubicBezTo>
                  <a:pt x="1984" y="2156"/>
                  <a:pt x="2119" y="2138"/>
                  <a:pt x="2254" y="2133"/>
                </a:cubicBezTo>
                <a:cubicBezTo>
                  <a:pt x="2326" y="2142"/>
                  <a:pt x="2402" y="2169"/>
                  <a:pt x="2470" y="2210"/>
                </a:cubicBezTo>
                <a:cubicBezTo>
                  <a:pt x="2384" y="2363"/>
                  <a:pt x="2497" y="2547"/>
                  <a:pt x="2668" y="2547"/>
                </a:cubicBezTo>
                <a:cubicBezTo>
                  <a:pt x="2731" y="2543"/>
                  <a:pt x="2789" y="2516"/>
                  <a:pt x="2830" y="2471"/>
                </a:cubicBezTo>
                <a:cubicBezTo>
                  <a:pt x="2938" y="2363"/>
                  <a:pt x="2974" y="2205"/>
                  <a:pt x="2924" y="2061"/>
                </a:cubicBezTo>
                <a:cubicBezTo>
                  <a:pt x="2821" y="1800"/>
                  <a:pt x="2438" y="1683"/>
                  <a:pt x="2281" y="1674"/>
                </a:cubicBezTo>
                <a:cubicBezTo>
                  <a:pt x="2110" y="1674"/>
                  <a:pt x="1943" y="1692"/>
                  <a:pt x="1777" y="1724"/>
                </a:cubicBezTo>
                <a:cubicBezTo>
                  <a:pt x="1574" y="1755"/>
                  <a:pt x="1260" y="1803"/>
                  <a:pt x="1012" y="1803"/>
                </a:cubicBezTo>
                <a:cubicBezTo>
                  <a:pt x="864" y="1803"/>
                  <a:pt x="739" y="1786"/>
                  <a:pt x="675" y="1737"/>
                </a:cubicBezTo>
                <a:cubicBezTo>
                  <a:pt x="661" y="1728"/>
                  <a:pt x="657" y="1719"/>
                  <a:pt x="652" y="1683"/>
                </a:cubicBezTo>
                <a:cubicBezTo>
                  <a:pt x="666" y="1661"/>
                  <a:pt x="765" y="1611"/>
                  <a:pt x="886" y="1611"/>
                </a:cubicBezTo>
                <a:lnTo>
                  <a:pt x="3311" y="1566"/>
                </a:lnTo>
                <a:cubicBezTo>
                  <a:pt x="3554" y="1566"/>
                  <a:pt x="3855" y="1562"/>
                  <a:pt x="4116" y="1400"/>
                </a:cubicBezTo>
                <a:cubicBezTo>
                  <a:pt x="4314" y="1274"/>
                  <a:pt x="4445" y="1062"/>
                  <a:pt x="4467" y="829"/>
                </a:cubicBezTo>
                <a:cubicBezTo>
                  <a:pt x="4481" y="640"/>
                  <a:pt x="4400" y="460"/>
                  <a:pt x="4256" y="343"/>
                </a:cubicBezTo>
                <a:cubicBezTo>
                  <a:pt x="4120" y="232"/>
                  <a:pt x="3968" y="195"/>
                  <a:pt x="3818" y="195"/>
                </a:cubicBezTo>
                <a:cubicBezTo>
                  <a:pt x="3640" y="195"/>
                  <a:pt x="3466" y="247"/>
                  <a:pt x="3329" y="289"/>
                </a:cubicBezTo>
                <a:lnTo>
                  <a:pt x="3298" y="293"/>
                </a:lnTo>
                <a:cubicBezTo>
                  <a:pt x="2812" y="436"/>
                  <a:pt x="2310" y="507"/>
                  <a:pt x="1808" y="507"/>
                </a:cubicBezTo>
                <a:cubicBezTo>
                  <a:pt x="1455" y="507"/>
                  <a:pt x="1101" y="472"/>
                  <a:pt x="751" y="401"/>
                </a:cubicBezTo>
                <a:cubicBezTo>
                  <a:pt x="553" y="361"/>
                  <a:pt x="454" y="302"/>
                  <a:pt x="454" y="230"/>
                </a:cubicBezTo>
                <a:cubicBezTo>
                  <a:pt x="454" y="104"/>
                  <a:pt x="355" y="1"/>
                  <a:pt x="229" y="1"/>
                </a:cubicBezTo>
                <a:cubicBezTo>
                  <a:pt x="227" y="1"/>
                  <a:pt x="224" y="1"/>
                  <a:pt x="222" y="1"/>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698" name="Google Shape;698;g169441f813a_0_0"/>
          <p:cNvSpPr/>
          <p:nvPr/>
        </p:nvSpPr>
        <p:spPr>
          <a:xfrm>
            <a:off x="7565921" y="10037319"/>
            <a:ext cx="333588" cy="463466"/>
          </a:xfrm>
          <a:custGeom>
            <a:avLst/>
            <a:gdLst/>
            <a:ahLst/>
            <a:cxnLst/>
            <a:rect l="l" t="t" r="r" b="b"/>
            <a:pathLst>
              <a:path w="1018" h="1588" extrusionOk="0">
                <a:moveTo>
                  <a:pt x="483" y="1"/>
                </a:moveTo>
                <a:cubicBezTo>
                  <a:pt x="443" y="1"/>
                  <a:pt x="403" y="7"/>
                  <a:pt x="365" y="19"/>
                </a:cubicBezTo>
                <a:cubicBezTo>
                  <a:pt x="185" y="77"/>
                  <a:pt x="63" y="257"/>
                  <a:pt x="27" y="442"/>
                </a:cubicBezTo>
                <a:cubicBezTo>
                  <a:pt x="0" y="626"/>
                  <a:pt x="23" y="820"/>
                  <a:pt x="95" y="995"/>
                </a:cubicBezTo>
                <a:cubicBezTo>
                  <a:pt x="188" y="1270"/>
                  <a:pt x="315" y="1588"/>
                  <a:pt x="579" y="1588"/>
                </a:cubicBezTo>
                <a:cubicBezTo>
                  <a:pt x="648" y="1588"/>
                  <a:pt x="726" y="1566"/>
                  <a:pt x="815" y="1517"/>
                </a:cubicBezTo>
                <a:cubicBezTo>
                  <a:pt x="927" y="1454"/>
                  <a:pt x="1017" y="1332"/>
                  <a:pt x="995" y="1202"/>
                </a:cubicBezTo>
                <a:cubicBezTo>
                  <a:pt x="972" y="1072"/>
                  <a:pt x="851" y="977"/>
                  <a:pt x="810" y="856"/>
                </a:cubicBezTo>
                <a:cubicBezTo>
                  <a:pt x="743" y="653"/>
                  <a:pt x="896" y="428"/>
                  <a:pt x="828" y="226"/>
                </a:cubicBezTo>
                <a:cubicBezTo>
                  <a:pt x="782" y="84"/>
                  <a:pt x="632" y="1"/>
                  <a:pt x="483" y="1"/>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699" name="Google Shape;699;g169441f813a_0_0"/>
          <p:cNvSpPr/>
          <p:nvPr/>
        </p:nvSpPr>
        <p:spPr>
          <a:xfrm>
            <a:off x="9405572" y="9965231"/>
            <a:ext cx="331950" cy="463466"/>
          </a:xfrm>
          <a:custGeom>
            <a:avLst/>
            <a:gdLst/>
            <a:ahLst/>
            <a:cxnLst/>
            <a:rect l="l" t="t" r="r" b="b"/>
            <a:pathLst>
              <a:path w="1013" h="1588" extrusionOk="0">
                <a:moveTo>
                  <a:pt x="531" y="0"/>
                </a:moveTo>
                <a:cubicBezTo>
                  <a:pt x="381" y="0"/>
                  <a:pt x="231" y="83"/>
                  <a:pt x="185" y="225"/>
                </a:cubicBezTo>
                <a:cubicBezTo>
                  <a:pt x="122" y="428"/>
                  <a:pt x="271" y="653"/>
                  <a:pt x="203" y="855"/>
                </a:cubicBezTo>
                <a:cubicBezTo>
                  <a:pt x="163" y="981"/>
                  <a:pt x="41" y="1071"/>
                  <a:pt x="19" y="1202"/>
                </a:cubicBezTo>
                <a:cubicBezTo>
                  <a:pt x="1" y="1332"/>
                  <a:pt x="86" y="1458"/>
                  <a:pt x="199" y="1516"/>
                </a:cubicBezTo>
                <a:cubicBezTo>
                  <a:pt x="288" y="1566"/>
                  <a:pt x="366" y="1587"/>
                  <a:pt x="434" y="1587"/>
                </a:cubicBezTo>
                <a:cubicBezTo>
                  <a:pt x="699" y="1587"/>
                  <a:pt x="826" y="1270"/>
                  <a:pt x="923" y="995"/>
                </a:cubicBezTo>
                <a:cubicBezTo>
                  <a:pt x="990" y="819"/>
                  <a:pt x="1013" y="630"/>
                  <a:pt x="986" y="441"/>
                </a:cubicBezTo>
                <a:cubicBezTo>
                  <a:pt x="950" y="257"/>
                  <a:pt x="828" y="81"/>
                  <a:pt x="648" y="18"/>
                </a:cubicBezTo>
                <a:cubicBezTo>
                  <a:pt x="610" y="6"/>
                  <a:pt x="571" y="0"/>
                  <a:pt x="531" y="0"/>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00" name="Google Shape;700;g169441f813a_0_0"/>
          <p:cNvSpPr/>
          <p:nvPr/>
        </p:nvSpPr>
        <p:spPr>
          <a:xfrm>
            <a:off x="7372911" y="6699957"/>
            <a:ext cx="2562208" cy="2596342"/>
          </a:xfrm>
          <a:custGeom>
            <a:avLst/>
            <a:gdLst/>
            <a:ahLst/>
            <a:cxnLst/>
            <a:rect l="l" t="t" r="r" b="b"/>
            <a:pathLst>
              <a:path w="7819" h="8896" extrusionOk="0">
                <a:moveTo>
                  <a:pt x="3603" y="0"/>
                </a:moveTo>
                <a:cubicBezTo>
                  <a:pt x="3527" y="0"/>
                  <a:pt x="3464" y="63"/>
                  <a:pt x="3464" y="140"/>
                </a:cubicBezTo>
                <a:lnTo>
                  <a:pt x="3464" y="243"/>
                </a:lnTo>
                <a:cubicBezTo>
                  <a:pt x="3464" y="293"/>
                  <a:pt x="3491" y="338"/>
                  <a:pt x="3536" y="365"/>
                </a:cubicBezTo>
                <a:cubicBezTo>
                  <a:pt x="3644" y="432"/>
                  <a:pt x="3707" y="545"/>
                  <a:pt x="3707" y="671"/>
                </a:cubicBezTo>
                <a:lnTo>
                  <a:pt x="3707" y="4818"/>
                </a:lnTo>
                <a:cubicBezTo>
                  <a:pt x="3702" y="4881"/>
                  <a:pt x="3689" y="4944"/>
                  <a:pt x="3662" y="5003"/>
                </a:cubicBezTo>
                <a:cubicBezTo>
                  <a:pt x="3648" y="5034"/>
                  <a:pt x="3626" y="5066"/>
                  <a:pt x="3603" y="5088"/>
                </a:cubicBezTo>
                <a:cubicBezTo>
                  <a:pt x="3574" y="5120"/>
                  <a:pt x="3536" y="5134"/>
                  <a:pt x="3500" y="5134"/>
                </a:cubicBezTo>
                <a:cubicBezTo>
                  <a:pt x="3426" y="5134"/>
                  <a:pt x="3356" y="5077"/>
                  <a:pt x="3356" y="4989"/>
                </a:cubicBezTo>
                <a:lnTo>
                  <a:pt x="3356" y="3896"/>
                </a:lnTo>
                <a:cubicBezTo>
                  <a:pt x="3356" y="3562"/>
                  <a:pt x="3199" y="3416"/>
                  <a:pt x="2963" y="3416"/>
                </a:cubicBezTo>
                <a:cubicBezTo>
                  <a:pt x="2373" y="3416"/>
                  <a:pt x="1286" y="4323"/>
                  <a:pt x="891" y="5466"/>
                </a:cubicBezTo>
                <a:cubicBezTo>
                  <a:pt x="391" y="6906"/>
                  <a:pt x="0" y="8759"/>
                  <a:pt x="2366" y="8894"/>
                </a:cubicBezTo>
                <a:cubicBezTo>
                  <a:pt x="2383" y="8895"/>
                  <a:pt x="2400" y="8896"/>
                  <a:pt x="2417" y="8896"/>
                </a:cubicBezTo>
                <a:cubicBezTo>
                  <a:pt x="2885" y="8896"/>
                  <a:pt x="3276" y="8535"/>
                  <a:pt x="3316" y="8066"/>
                </a:cubicBezTo>
                <a:lnTo>
                  <a:pt x="3356" y="7599"/>
                </a:lnTo>
                <a:lnTo>
                  <a:pt x="3356" y="7522"/>
                </a:lnTo>
                <a:lnTo>
                  <a:pt x="3356" y="5754"/>
                </a:lnTo>
                <a:cubicBezTo>
                  <a:pt x="3356" y="5691"/>
                  <a:pt x="3396" y="5637"/>
                  <a:pt x="3459" y="5619"/>
                </a:cubicBezTo>
                <a:cubicBezTo>
                  <a:pt x="3590" y="5583"/>
                  <a:pt x="3711" y="5520"/>
                  <a:pt x="3815" y="5439"/>
                </a:cubicBezTo>
                <a:cubicBezTo>
                  <a:pt x="3842" y="5417"/>
                  <a:pt x="3874" y="5405"/>
                  <a:pt x="3907" y="5405"/>
                </a:cubicBezTo>
                <a:cubicBezTo>
                  <a:pt x="3940" y="5405"/>
                  <a:pt x="3972" y="5417"/>
                  <a:pt x="3999" y="5439"/>
                </a:cubicBezTo>
                <a:cubicBezTo>
                  <a:pt x="4103" y="5520"/>
                  <a:pt x="4224" y="5583"/>
                  <a:pt x="4359" y="5619"/>
                </a:cubicBezTo>
                <a:cubicBezTo>
                  <a:pt x="4418" y="5637"/>
                  <a:pt x="4458" y="5691"/>
                  <a:pt x="4458" y="5754"/>
                </a:cubicBezTo>
                <a:lnTo>
                  <a:pt x="4458" y="7522"/>
                </a:lnTo>
                <a:lnTo>
                  <a:pt x="4463" y="7599"/>
                </a:lnTo>
                <a:lnTo>
                  <a:pt x="4499" y="8066"/>
                </a:lnTo>
                <a:cubicBezTo>
                  <a:pt x="4538" y="8535"/>
                  <a:pt x="4933" y="8896"/>
                  <a:pt x="5402" y="8896"/>
                </a:cubicBezTo>
                <a:cubicBezTo>
                  <a:pt x="5419" y="8896"/>
                  <a:pt x="5435" y="8895"/>
                  <a:pt x="5452" y="8894"/>
                </a:cubicBezTo>
                <a:cubicBezTo>
                  <a:pt x="7819" y="8759"/>
                  <a:pt x="7427" y="6906"/>
                  <a:pt x="6928" y="5462"/>
                </a:cubicBezTo>
                <a:cubicBezTo>
                  <a:pt x="6533" y="4318"/>
                  <a:pt x="5446" y="3411"/>
                  <a:pt x="4856" y="3411"/>
                </a:cubicBezTo>
                <a:cubicBezTo>
                  <a:pt x="4619" y="3411"/>
                  <a:pt x="4463" y="3557"/>
                  <a:pt x="4463" y="3892"/>
                </a:cubicBezTo>
                <a:lnTo>
                  <a:pt x="4463" y="4989"/>
                </a:lnTo>
                <a:cubicBezTo>
                  <a:pt x="4463" y="5077"/>
                  <a:pt x="4392" y="5134"/>
                  <a:pt x="4319" y="5134"/>
                </a:cubicBezTo>
                <a:cubicBezTo>
                  <a:pt x="4282" y="5134"/>
                  <a:pt x="4245" y="5120"/>
                  <a:pt x="4215" y="5088"/>
                </a:cubicBezTo>
                <a:cubicBezTo>
                  <a:pt x="4193" y="5066"/>
                  <a:pt x="4170" y="5034"/>
                  <a:pt x="4157" y="5003"/>
                </a:cubicBezTo>
                <a:cubicBezTo>
                  <a:pt x="4130" y="4944"/>
                  <a:pt x="4116" y="4881"/>
                  <a:pt x="4112" y="4818"/>
                </a:cubicBezTo>
                <a:lnTo>
                  <a:pt x="4112" y="504"/>
                </a:lnTo>
                <a:cubicBezTo>
                  <a:pt x="4112" y="225"/>
                  <a:pt x="3887" y="0"/>
                  <a:pt x="3603" y="0"/>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01" name="Google Shape;701;g169441f813a_0_0"/>
          <p:cNvSpPr/>
          <p:nvPr/>
        </p:nvSpPr>
        <p:spPr>
          <a:xfrm>
            <a:off x="9094594" y="7944718"/>
            <a:ext cx="186128" cy="164314"/>
          </a:xfrm>
          <a:custGeom>
            <a:avLst/>
            <a:gdLst/>
            <a:ahLst/>
            <a:cxnLst/>
            <a:rect l="l" t="t" r="r" b="b"/>
            <a:pathLst>
              <a:path w="568" h="563" extrusionOk="0">
                <a:moveTo>
                  <a:pt x="284" y="0"/>
                </a:moveTo>
                <a:cubicBezTo>
                  <a:pt x="126" y="0"/>
                  <a:pt x="0" y="126"/>
                  <a:pt x="0" y="283"/>
                </a:cubicBezTo>
                <a:cubicBezTo>
                  <a:pt x="0" y="436"/>
                  <a:pt x="126" y="562"/>
                  <a:pt x="284" y="562"/>
                </a:cubicBezTo>
                <a:cubicBezTo>
                  <a:pt x="437" y="562"/>
                  <a:pt x="567" y="436"/>
                  <a:pt x="567" y="283"/>
                </a:cubicBezTo>
                <a:cubicBezTo>
                  <a:pt x="567" y="126"/>
                  <a:pt x="437" y="0"/>
                  <a:pt x="284"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02" name="Google Shape;702;g169441f813a_0_0"/>
          <p:cNvSpPr/>
          <p:nvPr/>
        </p:nvSpPr>
        <p:spPr>
          <a:xfrm>
            <a:off x="9038559" y="8170322"/>
            <a:ext cx="56363" cy="50199"/>
          </a:xfrm>
          <a:custGeom>
            <a:avLst/>
            <a:gdLst/>
            <a:ahLst/>
            <a:cxnLst/>
            <a:rect l="l" t="t" r="r" b="b"/>
            <a:pathLst>
              <a:path w="172" h="172" extrusionOk="0">
                <a:moveTo>
                  <a:pt x="86" y="1"/>
                </a:moveTo>
                <a:cubicBezTo>
                  <a:pt x="36" y="1"/>
                  <a:pt x="0" y="41"/>
                  <a:pt x="0" y="86"/>
                </a:cubicBezTo>
                <a:cubicBezTo>
                  <a:pt x="0" y="136"/>
                  <a:pt x="36" y="172"/>
                  <a:pt x="86" y="172"/>
                </a:cubicBezTo>
                <a:cubicBezTo>
                  <a:pt x="131" y="172"/>
                  <a:pt x="171" y="136"/>
                  <a:pt x="171" y="86"/>
                </a:cubicBezTo>
                <a:cubicBezTo>
                  <a:pt x="171" y="41"/>
                  <a:pt x="131" y="1"/>
                  <a:pt x="86"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03" name="Google Shape;703;g169441f813a_0_0"/>
          <p:cNvSpPr/>
          <p:nvPr/>
        </p:nvSpPr>
        <p:spPr>
          <a:xfrm>
            <a:off x="9017915" y="8519673"/>
            <a:ext cx="330639" cy="252455"/>
          </a:xfrm>
          <a:custGeom>
            <a:avLst/>
            <a:gdLst/>
            <a:ahLst/>
            <a:cxnLst/>
            <a:rect l="l" t="t" r="r" b="b"/>
            <a:pathLst>
              <a:path w="1009" h="865" extrusionOk="0">
                <a:moveTo>
                  <a:pt x="581" y="0"/>
                </a:moveTo>
                <a:cubicBezTo>
                  <a:pt x="194" y="0"/>
                  <a:pt x="0" y="464"/>
                  <a:pt x="275" y="738"/>
                </a:cubicBezTo>
                <a:cubicBezTo>
                  <a:pt x="362" y="825"/>
                  <a:pt x="469" y="864"/>
                  <a:pt x="574" y="864"/>
                </a:cubicBezTo>
                <a:cubicBezTo>
                  <a:pt x="795" y="864"/>
                  <a:pt x="1008" y="692"/>
                  <a:pt x="1008" y="432"/>
                </a:cubicBezTo>
                <a:cubicBezTo>
                  <a:pt x="1008" y="194"/>
                  <a:pt x="815" y="0"/>
                  <a:pt x="581"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04" name="Google Shape;704;g169441f813a_0_0"/>
          <p:cNvSpPr/>
          <p:nvPr/>
        </p:nvSpPr>
        <p:spPr>
          <a:xfrm>
            <a:off x="9516004" y="8623281"/>
            <a:ext cx="78646" cy="70045"/>
          </a:xfrm>
          <a:custGeom>
            <a:avLst/>
            <a:gdLst/>
            <a:ahLst/>
            <a:cxnLst/>
            <a:rect l="l" t="t" r="r" b="b"/>
            <a:pathLst>
              <a:path w="240" h="240" extrusionOk="0">
                <a:moveTo>
                  <a:pt x="122" y="1"/>
                </a:moveTo>
                <a:cubicBezTo>
                  <a:pt x="55" y="1"/>
                  <a:pt x="1" y="55"/>
                  <a:pt x="1" y="118"/>
                </a:cubicBezTo>
                <a:cubicBezTo>
                  <a:pt x="1" y="185"/>
                  <a:pt x="55" y="239"/>
                  <a:pt x="122" y="239"/>
                </a:cubicBezTo>
                <a:cubicBezTo>
                  <a:pt x="185" y="239"/>
                  <a:pt x="239" y="185"/>
                  <a:pt x="239" y="118"/>
                </a:cubicBezTo>
                <a:cubicBezTo>
                  <a:pt x="239" y="55"/>
                  <a:pt x="185" y="1"/>
                  <a:pt x="122"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05" name="Google Shape;705;g169441f813a_0_0"/>
          <p:cNvSpPr/>
          <p:nvPr/>
        </p:nvSpPr>
        <p:spPr>
          <a:xfrm>
            <a:off x="9278756" y="8819116"/>
            <a:ext cx="315893" cy="279889"/>
          </a:xfrm>
          <a:custGeom>
            <a:avLst/>
            <a:gdLst/>
            <a:ahLst/>
            <a:cxnLst/>
            <a:rect l="l" t="t" r="r" b="b"/>
            <a:pathLst>
              <a:path w="964" h="959" extrusionOk="0">
                <a:moveTo>
                  <a:pt x="482" y="0"/>
                </a:moveTo>
                <a:cubicBezTo>
                  <a:pt x="217" y="0"/>
                  <a:pt x="1" y="216"/>
                  <a:pt x="1" y="482"/>
                </a:cubicBezTo>
                <a:cubicBezTo>
                  <a:pt x="1" y="747"/>
                  <a:pt x="217" y="958"/>
                  <a:pt x="482" y="958"/>
                </a:cubicBezTo>
                <a:cubicBezTo>
                  <a:pt x="747" y="958"/>
                  <a:pt x="963" y="747"/>
                  <a:pt x="963" y="482"/>
                </a:cubicBezTo>
                <a:cubicBezTo>
                  <a:pt x="963" y="216"/>
                  <a:pt x="747" y="0"/>
                  <a:pt x="482"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06" name="Google Shape;706;g169441f813a_0_0"/>
          <p:cNvSpPr/>
          <p:nvPr/>
        </p:nvSpPr>
        <p:spPr>
          <a:xfrm>
            <a:off x="9001530" y="8959498"/>
            <a:ext cx="74058" cy="55452"/>
          </a:xfrm>
          <a:custGeom>
            <a:avLst/>
            <a:gdLst/>
            <a:ahLst/>
            <a:cxnLst/>
            <a:rect l="l" t="t" r="r" b="b"/>
            <a:pathLst>
              <a:path w="226" h="190" extrusionOk="0">
                <a:moveTo>
                  <a:pt x="131" y="1"/>
                </a:moveTo>
                <a:cubicBezTo>
                  <a:pt x="46" y="1"/>
                  <a:pt x="1" y="104"/>
                  <a:pt x="59" y="162"/>
                </a:cubicBezTo>
                <a:cubicBezTo>
                  <a:pt x="80" y="181"/>
                  <a:pt x="105" y="190"/>
                  <a:pt x="129" y="190"/>
                </a:cubicBezTo>
                <a:cubicBezTo>
                  <a:pt x="179" y="190"/>
                  <a:pt x="226" y="153"/>
                  <a:pt x="226" y="95"/>
                </a:cubicBezTo>
                <a:cubicBezTo>
                  <a:pt x="226" y="41"/>
                  <a:pt x="181" y="1"/>
                  <a:pt x="131"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07" name="Google Shape;707;g169441f813a_0_0"/>
          <p:cNvSpPr/>
          <p:nvPr/>
        </p:nvSpPr>
        <p:spPr>
          <a:xfrm>
            <a:off x="8848499" y="8220229"/>
            <a:ext cx="91753" cy="80552"/>
          </a:xfrm>
          <a:custGeom>
            <a:avLst/>
            <a:gdLst/>
            <a:ahLst/>
            <a:cxnLst/>
            <a:rect l="l" t="t" r="r" b="b"/>
            <a:pathLst>
              <a:path w="280" h="276" extrusionOk="0">
                <a:moveTo>
                  <a:pt x="140" y="1"/>
                </a:moveTo>
                <a:cubicBezTo>
                  <a:pt x="63" y="1"/>
                  <a:pt x="0" y="64"/>
                  <a:pt x="0" y="140"/>
                </a:cubicBezTo>
                <a:cubicBezTo>
                  <a:pt x="0" y="217"/>
                  <a:pt x="63" y="275"/>
                  <a:pt x="140" y="275"/>
                </a:cubicBezTo>
                <a:cubicBezTo>
                  <a:pt x="216" y="275"/>
                  <a:pt x="279" y="217"/>
                  <a:pt x="279" y="140"/>
                </a:cubicBezTo>
                <a:cubicBezTo>
                  <a:pt x="279" y="64"/>
                  <a:pt x="216" y="1"/>
                  <a:pt x="140"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08" name="Google Shape;708;g169441f813a_0_0"/>
          <p:cNvSpPr/>
          <p:nvPr/>
        </p:nvSpPr>
        <p:spPr>
          <a:xfrm>
            <a:off x="8619772" y="7653155"/>
            <a:ext cx="40306" cy="34439"/>
          </a:xfrm>
          <a:custGeom>
            <a:avLst/>
            <a:gdLst/>
            <a:ahLst/>
            <a:cxnLst/>
            <a:rect l="l" t="t" r="r" b="b"/>
            <a:pathLst>
              <a:path w="123" h="118" extrusionOk="0">
                <a:moveTo>
                  <a:pt x="59" y="0"/>
                </a:moveTo>
                <a:cubicBezTo>
                  <a:pt x="28" y="0"/>
                  <a:pt x="1" y="27"/>
                  <a:pt x="1" y="59"/>
                </a:cubicBezTo>
                <a:cubicBezTo>
                  <a:pt x="1" y="90"/>
                  <a:pt x="28" y="117"/>
                  <a:pt x="59" y="117"/>
                </a:cubicBezTo>
                <a:cubicBezTo>
                  <a:pt x="95" y="117"/>
                  <a:pt x="122" y="90"/>
                  <a:pt x="122" y="59"/>
                </a:cubicBezTo>
                <a:cubicBezTo>
                  <a:pt x="122" y="27"/>
                  <a:pt x="95" y="0"/>
                  <a:pt x="59"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09" name="Google Shape;709;g169441f813a_0_0"/>
          <p:cNvSpPr/>
          <p:nvPr/>
        </p:nvSpPr>
        <p:spPr>
          <a:xfrm>
            <a:off x="8603715" y="8151935"/>
            <a:ext cx="77007" cy="68586"/>
          </a:xfrm>
          <a:custGeom>
            <a:avLst/>
            <a:gdLst/>
            <a:ahLst/>
            <a:cxnLst/>
            <a:rect l="l" t="t" r="r" b="b"/>
            <a:pathLst>
              <a:path w="235" h="235" extrusionOk="0">
                <a:moveTo>
                  <a:pt x="117" y="1"/>
                </a:moveTo>
                <a:cubicBezTo>
                  <a:pt x="54" y="1"/>
                  <a:pt x="0" y="55"/>
                  <a:pt x="0" y="118"/>
                </a:cubicBezTo>
                <a:cubicBezTo>
                  <a:pt x="0" y="181"/>
                  <a:pt x="54" y="235"/>
                  <a:pt x="117" y="235"/>
                </a:cubicBezTo>
                <a:cubicBezTo>
                  <a:pt x="180" y="235"/>
                  <a:pt x="234" y="181"/>
                  <a:pt x="234" y="118"/>
                </a:cubicBezTo>
                <a:cubicBezTo>
                  <a:pt x="234" y="55"/>
                  <a:pt x="180" y="1"/>
                  <a:pt x="117"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10" name="Google Shape;710;g169441f813a_0_0"/>
          <p:cNvSpPr/>
          <p:nvPr/>
        </p:nvSpPr>
        <p:spPr>
          <a:xfrm>
            <a:off x="8245550" y="7918451"/>
            <a:ext cx="75369" cy="57204"/>
          </a:xfrm>
          <a:custGeom>
            <a:avLst/>
            <a:gdLst/>
            <a:ahLst/>
            <a:cxnLst/>
            <a:rect l="l" t="t" r="r" b="b"/>
            <a:pathLst>
              <a:path w="230" h="196" extrusionOk="0">
                <a:moveTo>
                  <a:pt x="131" y="0"/>
                </a:moveTo>
                <a:cubicBezTo>
                  <a:pt x="41" y="0"/>
                  <a:pt x="0" y="104"/>
                  <a:pt x="63" y="167"/>
                </a:cubicBezTo>
                <a:cubicBezTo>
                  <a:pt x="82" y="187"/>
                  <a:pt x="106" y="196"/>
                  <a:pt x="130" y="196"/>
                </a:cubicBezTo>
                <a:cubicBezTo>
                  <a:pt x="180" y="196"/>
                  <a:pt x="230" y="156"/>
                  <a:pt x="230" y="95"/>
                </a:cubicBezTo>
                <a:cubicBezTo>
                  <a:pt x="230" y="41"/>
                  <a:pt x="185" y="0"/>
                  <a:pt x="131"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11" name="Google Shape;711;g169441f813a_0_0"/>
          <p:cNvSpPr/>
          <p:nvPr/>
        </p:nvSpPr>
        <p:spPr>
          <a:xfrm>
            <a:off x="7935883" y="7945886"/>
            <a:ext cx="320153" cy="244574"/>
          </a:xfrm>
          <a:custGeom>
            <a:avLst/>
            <a:gdLst/>
            <a:ahLst/>
            <a:cxnLst/>
            <a:rect l="l" t="t" r="r" b="b"/>
            <a:pathLst>
              <a:path w="977" h="838" extrusionOk="0">
                <a:moveTo>
                  <a:pt x="563" y="1"/>
                </a:moveTo>
                <a:cubicBezTo>
                  <a:pt x="189" y="1"/>
                  <a:pt x="1" y="450"/>
                  <a:pt x="266" y="716"/>
                </a:cubicBezTo>
                <a:cubicBezTo>
                  <a:pt x="350" y="800"/>
                  <a:pt x="454" y="838"/>
                  <a:pt x="556" y="838"/>
                </a:cubicBezTo>
                <a:cubicBezTo>
                  <a:pt x="770" y="838"/>
                  <a:pt x="977" y="672"/>
                  <a:pt x="977" y="419"/>
                </a:cubicBezTo>
                <a:cubicBezTo>
                  <a:pt x="977" y="190"/>
                  <a:pt x="792" y="1"/>
                  <a:pt x="563"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12" name="Google Shape;712;g169441f813a_0_0"/>
          <p:cNvSpPr/>
          <p:nvPr/>
        </p:nvSpPr>
        <p:spPr>
          <a:xfrm>
            <a:off x="7810705" y="8351564"/>
            <a:ext cx="96013" cy="72672"/>
          </a:xfrm>
          <a:custGeom>
            <a:avLst/>
            <a:gdLst/>
            <a:ahLst/>
            <a:cxnLst/>
            <a:rect l="l" t="t" r="r" b="b"/>
            <a:pathLst>
              <a:path w="293" h="249" extrusionOk="0">
                <a:moveTo>
                  <a:pt x="126" y="1"/>
                </a:moveTo>
                <a:cubicBezTo>
                  <a:pt x="62" y="1"/>
                  <a:pt x="0" y="50"/>
                  <a:pt x="0" y="127"/>
                </a:cubicBezTo>
                <a:cubicBezTo>
                  <a:pt x="0" y="194"/>
                  <a:pt x="54" y="248"/>
                  <a:pt x="126" y="248"/>
                </a:cubicBezTo>
                <a:cubicBezTo>
                  <a:pt x="234" y="248"/>
                  <a:pt x="293" y="113"/>
                  <a:pt x="212" y="37"/>
                </a:cubicBezTo>
                <a:cubicBezTo>
                  <a:pt x="187" y="12"/>
                  <a:pt x="156" y="1"/>
                  <a:pt x="126"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13" name="Google Shape;713;g169441f813a_0_0"/>
          <p:cNvSpPr/>
          <p:nvPr/>
        </p:nvSpPr>
        <p:spPr>
          <a:xfrm>
            <a:off x="8184927" y="8301657"/>
            <a:ext cx="177280" cy="156726"/>
          </a:xfrm>
          <a:custGeom>
            <a:avLst/>
            <a:gdLst/>
            <a:ahLst/>
            <a:cxnLst/>
            <a:rect l="l" t="t" r="r" b="b"/>
            <a:pathLst>
              <a:path w="541" h="537" extrusionOk="0">
                <a:moveTo>
                  <a:pt x="271" y="1"/>
                </a:moveTo>
                <a:cubicBezTo>
                  <a:pt x="122" y="1"/>
                  <a:pt x="1" y="118"/>
                  <a:pt x="1" y="266"/>
                </a:cubicBezTo>
                <a:cubicBezTo>
                  <a:pt x="1" y="419"/>
                  <a:pt x="122" y="536"/>
                  <a:pt x="271" y="536"/>
                </a:cubicBezTo>
                <a:cubicBezTo>
                  <a:pt x="419" y="536"/>
                  <a:pt x="541" y="419"/>
                  <a:pt x="541" y="266"/>
                </a:cubicBezTo>
                <a:cubicBezTo>
                  <a:pt x="541" y="118"/>
                  <a:pt x="419" y="1"/>
                  <a:pt x="271"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14" name="Google Shape;714;g169441f813a_0_0"/>
          <p:cNvSpPr/>
          <p:nvPr/>
        </p:nvSpPr>
        <p:spPr>
          <a:xfrm>
            <a:off x="8320591" y="8639917"/>
            <a:ext cx="69798" cy="53409"/>
          </a:xfrm>
          <a:custGeom>
            <a:avLst/>
            <a:gdLst/>
            <a:ahLst/>
            <a:cxnLst/>
            <a:rect l="l" t="t" r="r" b="b"/>
            <a:pathLst>
              <a:path w="213" h="183" extrusionOk="0">
                <a:moveTo>
                  <a:pt x="92" y="0"/>
                </a:moveTo>
                <a:cubicBezTo>
                  <a:pt x="45" y="0"/>
                  <a:pt x="1" y="37"/>
                  <a:pt x="1" y="92"/>
                </a:cubicBezTo>
                <a:cubicBezTo>
                  <a:pt x="1" y="142"/>
                  <a:pt x="41" y="182"/>
                  <a:pt x="91" y="182"/>
                </a:cubicBezTo>
                <a:cubicBezTo>
                  <a:pt x="172" y="182"/>
                  <a:pt x="212" y="83"/>
                  <a:pt x="154" y="25"/>
                </a:cubicBezTo>
                <a:cubicBezTo>
                  <a:pt x="135" y="8"/>
                  <a:pt x="113" y="0"/>
                  <a:pt x="92"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15" name="Google Shape;715;g169441f813a_0_0"/>
          <p:cNvSpPr/>
          <p:nvPr/>
        </p:nvSpPr>
        <p:spPr>
          <a:xfrm>
            <a:off x="7983070" y="8742942"/>
            <a:ext cx="107810" cy="96020"/>
          </a:xfrm>
          <a:custGeom>
            <a:avLst/>
            <a:gdLst/>
            <a:ahLst/>
            <a:cxnLst/>
            <a:rect l="l" t="t" r="r" b="b"/>
            <a:pathLst>
              <a:path w="329" h="329" extrusionOk="0">
                <a:moveTo>
                  <a:pt x="162" y="0"/>
                </a:moveTo>
                <a:cubicBezTo>
                  <a:pt x="72" y="0"/>
                  <a:pt x="0" y="72"/>
                  <a:pt x="0" y="162"/>
                </a:cubicBezTo>
                <a:cubicBezTo>
                  <a:pt x="0" y="252"/>
                  <a:pt x="72" y="329"/>
                  <a:pt x="162" y="329"/>
                </a:cubicBezTo>
                <a:cubicBezTo>
                  <a:pt x="257" y="329"/>
                  <a:pt x="329" y="252"/>
                  <a:pt x="329" y="162"/>
                </a:cubicBezTo>
                <a:cubicBezTo>
                  <a:pt x="329" y="72"/>
                  <a:pt x="257" y="0"/>
                  <a:pt x="162"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16" name="Google Shape;716;g169441f813a_0_0"/>
          <p:cNvSpPr/>
          <p:nvPr/>
        </p:nvSpPr>
        <p:spPr>
          <a:xfrm>
            <a:off x="8223267" y="9039466"/>
            <a:ext cx="59312" cy="44946"/>
          </a:xfrm>
          <a:custGeom>
            <a:avLst/>
            <a:gdLst/>
            <a:ahLst/>
            <a:cxnLst/>
            <a:rect l="l" t="t" r="r" b="b"/>
            <a:pathLst>
              <a:path w="181" h="154" extrusionOk="0">
                <a:moveTo>
                  <a:pt x="79" y="0"/>
                </a:moveTo>
                <a:cubicBezTo>
                  <a:pt x="40" y="0"/>
                  <a:pt x="2" y="32"/>
                  <a:pt x="5" y="77"/>
                </a:cubicBezTo>
                <a:cubicBezTo>
                  <a:pt x="1" y="118"/>
                  <a:pt x="37" y="154"/>
                  <a:pt x="77" y="154"/>
                </a:cubicBezTo>
                <a:cubicBezTo>
                  <a:pt x="145" y="154"/>
                  <a:pt x="181" y="73"/>
                  <a:pt x="131" y="23"/>
                </a:cubicBezTo>
                <a:cubicBezTo>
                  <a:pt x="117" y="7"/>
                  <a:pt x="98" y="0"/>
                  <a:pt x="79"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17" name="Google Shape;717;g169441f813a_0_0"/>
          <p:cNvSpPr/>
          <p:nvPr/>
        </p:nvSpPr>
        <p:spPr>
          <a:xfrm>
            <a:off x="7851994" y="9022831"/>
            <a:ext cx="215292" cy="164023"/>
          </a:xfrm>
          <a:custGeom>
            <a:avLst/>
            <a:gdLst/>
            <a:ahLst/>
            <a:cxnLst/>
            <a:rect l="l" t="t" r="r" b="b"/>
            <a:pathLst>
              <a:path w="657" h="562" extrusionOk="0">
                <a:moveTo>
                  <a:pt x="280" y="0"/>
                </a:moveTo>
                <a:cubicBezTo>
                  <a:pt x="137" y="0"/>
                  <a:pt x="0" y="113"/>
                  <a:pt x="0" y="283"/>
                </a:cubicBezTo>
                <a:cubicBezTo>
                  <a:pt x="0" y="436"/>
                  <a:pt x="126" y="562"/>
                  <a:pt x="279" y="562"/>
                </a:cubicBezTo>
                <a:cubicBezTo>
                  <a:pt x="531" y="562"/>
                  <a:pt x="657" y="260"/>
                  <a:pt x="477" y="85"/>
                </a:cubicBezTo>
                <a:cubicBezTo>
                  <a:pt x="420" y="26"/>
                  <a:pt x="349" y="0"/>
                  <a:pt x="280"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18" name="Google Shape;718;g169441f813a_0_0"/>
          <p:cNvSpPr/>
          <p:nvPr/>
        </p:nvSpPr>
        <p:spPr>
          <a:xfrm>
            <a:off x="7620317" y="8838670"/>
            <a:ext cx="49154" cy="42319"/>
          </a:xfrm>
          <a:custGeom>
            <a:avLst/>
            <a:gdLst/>
            <a:ahLst/>
            <a:cxnLst/>
            <a:rect l="l" t="t" r="r" b="b"/>
            <a:pathLst>
              <a:path w="150" h="145" extrusionOk="0">
                <a:moveTo>
                  <a:pt x="73" y="1"/>
                </a:moveTo>
                <a:cubicBezTo>
                  <a:pt x="37" y="1"/>
                  <a:pt x="1" y="32"/>
                  <a:pt x="1" y="73"/>
                </a:cubicBezTo>
                <a:cubicBezTo>
                  <a:pt x="1" y="113"/>
                  <a:pt x="37" y="145"/>
                  <a:pt x="73" y="145"/>
                </a:cubicBezTo>
                <a:cubicBezTo>
                  <a:pt x="113" y="145"/>
                  <a:pt x="149" y="113"/>
                  <a:pt x="149" y="73"/>
                </a:cubicBezTo>
                <a:cubicBezTo>
                  <a:pt x="149" y="32"/>
                  <a:pt x="113" y="1"/>
                  <a:pt x="73"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19" name="Google Shape;719;g169441f813a_0_0"/>
          <p:cNvSpPr/>
          <p:nvPr/>
        </p:nvSpPr>
        <p:spPr>
          <a:xfrm>
            <a:off x="7708793" y="8597014"/>
            <a:ext cx="72747" cy="64792"/>
          </a:xfrm>
          <a:custGeom>
            <a:avLst/>
            <a:gdLst/>
            <a:ahLst/>
            <a:cxnLst/>
            <a:rect l="l" t="t" r="r" b="b"/>
            <a:pathLst>
              <a:path w="222" h="222" extrusionOk="0">
                <a:moveTo>
                  <a:pt x="109" y="1"/>
                </a:moveTo>
                <a:cubicBezTo>
                  <a:pt x="50" y="1"/>
                  <a:pt x="1" y="50"/>
                  <a:pt x="1" y="109"/>
                </a:cubicBezTo>
                <a:cubicBezTo>
                  <a:pt x="1" y="172"/>
                  <a:pt x="50" y="221"/>
                  <a:pt x="109" y="221"/>
                </a:cubicBezTo>
                <a:cubicBezTo>
                  <a:pt x="172" y="221"/>
                  <a:pt x="221" y="172"/>
                  <a:pt x="221" y="109"/>
                </a:cubicBezTo>
                <a:cubicBezTo>
                  <a:pt x="221" y="50"/>
                  <a:pt x="172" y="1"/>
                  <a:pt x="109"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20" name="Google Shape;720;g169441f813a_0_0"/>
          <p:cNvSpPr/>
          <p:nvPr/>
        </p:nvSpPr>
        <p:spPr>
          <a:xfrm>
            <a:off x="9365922" y="8220229"/>
            <a:ext cx="130093" cy="115866"/>
          </a:xfrm>
          <a:custGeom>
            <a:avLst/>
            <a:gdLst/>
            <a:ahLst/>
            <a:cxnLst/>
            <a:rect l="l" t="t" r="r" b="b"/>
            <a:pathLst>
              <a:path w="397" h="397" extrusionOk="0">
                <a:moveTo>
                  <a:pt x="198" y="1"/>
                </a:moveTo>
                <a:cubicBezTo>
                  <a:pt x="90" y="1"/>
                  <a:pt x="0" y="91"/>
                  <a:pt x="0" y="199"/>
                </a:cubicBezTo>
                <a:cubicBezTo>
                  <a:pt x="0" y="307"/>
                  <a:pt x="90" y="397"/>
                  <a:pt x="198" y="397"/>
                </a:cubicBezTo>
                <a:cubicBezTo>
                  <a:pt x="306" y="397"/>
                  <a:pt x="396" y="307"/>
                  <a:pt x="396" y="199"/>
                </a:cubicBezTo>
                <a:cubicBezTo>
                  <a:pt x="396" y="91"/>
                  <a:pt x="306" y="1"/>
                  <a:pt x="198"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21" name="Google Shape;721;g169441f813a_0_0"/>
          <p:cNvSpPr/>
          <p:nvPr/>
        </p:nvSpPr>
        <p:spPr>
          <a:xfrm>
            <a:off x="9012016" y="8388338"/>
            <a:ext cx="82906" cy="72672"/>
          </a:xfrm>
          <a:custGeom>
            <a:avLst/>
            <a:gdLst/>
            <a:ahLst/>
            <a:cxnLst/>
            <a:rect l="l" t="t" r="r" b="b"/>
            <a:pathLst>
              <a:path w="253" h="249" extrusionOk="0">
                <a:moveTo>
                  <a:pt x="126" y="1"/>
                </a:moveTo>
                <a:cubicBezTo>
                  <a:pt x="59" y="1"/>
                  <a:pt x="0" y="55"/>
                  <a:pt x="0" y="122"/>
                </a:cubicBezTo>
                <a:cubicBezTo>
                  <a:pt x="0" y="194"/>
                  <a:pt x="59" y="248"/>
                  <a:pt x="126" y="248"/>
                </a:cubicBezTo>
                <a:cubicBezTo>
                  <a:pt x="194" y="248"/>
                  <a:pt x="252" y="194"/>
                  <a:pt x="252" y="122"/>
                </a:cubicBezTo>
                <a:cubicBezTo>
                  <a:pt x="252" y="55"/>
                  <a:pt x="194" y="1"/>
                  <a:pt x="126"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22" name="Google Shape;722;g169441f813a_0_0"/>
          <p:cNvSpPr/>
          <p:nvPr/>
        </p:nvSpPr>
        <p:spPr>
          <a:xfrm>
            <a:off x="8939925" y="7783031"/>
            <a:ext cx="98962" cy="88432"/>
          </a:xfrm>
          <a:custGeom>
            <a:avLst/>
            <a:gdLst/>
            <a:ahLst/>
            <a:cxnLst/>
            <a:rect l="l" t="t" r="r" b="b"/>
            <a:pathLst>
              <a:path w="302" h="303" extrusionOk="0">
                <a:moveTo>
                  <a:pt x="148" y="1"/>
                </a:moveTo>
                <a:cubicBezTo>
                  <a:pt x="68" y="1"/>
                  <a:pt x="0" y="68"/>
                  <a:pt x="0" y="154"/>
                </a:cubicBezTo>
                <a:cubicBezTo>
                  <a:pt x="0" y="235"/>
                  <a:pt x="68" y="302"/>
                  <a:pt x="148" y="302"/>
                </a:cubicBezTo>
                <a:cubicBezTo>
                  <a:pt x="234" y="302"/>
                  <a:pt x="301" y="235"/>
                  <a:pt x="301" y="154"/>
                </a:cubicBezTo>
                <a:cubicBezTo>
                  <a:pt x="301" y="68"/>
                  <a:pt x="234" y="1"/>
                  <a:pt x="148"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23" name="Google Shape;723;g169441f813a_0_0"/>
          <p:cNvSpPr/>
          <p:nvPr/>
        </p:nvSpPr>
        <p:spPr>
          <a:xfrm>
            <a:off x="8916331" y="8771835"/>
            <a:ext cx="159257" cy="120536"/>
          </a:xfrm>
          <a:custGeom>
            <a:avLst/>
            <a:gdLst/>
            <a:ahLst/>
            <a:cxnLst/>
            <a:rect l="l" t="t" r="r" b="b"/>
            <a:pathLst>
              <a:path w="486" h="413" extrusionOk="0">
                <a:moveTo>
                  <a:pt x="279" y="0"/>
                </a:moveTo>
                <a:cubicBezTo>
                  <a:pt x="95" y="0"/>
                  <a:pt x="0" y="221"/>
                  <a:pt x="131" y="351"/>
                </a:cubicBezTo>
                <a:cubicBezTo>
                  <a:pt x="173" y="394"/>
                  <a:pt x="226" y="413"/>
                  <a:pt x="277" y="413"/>
                </a:cubicBezTo>
                <a:cubicBezTo>
                  <a:pt x="384" y="413"/>
                  <a:pt x="486" y="331"/>
                  <a:pt x="486" y="207"/>
                </a:cubicBezTo>
                <a:cubicBezTo>
                  <a:pt x="486" y="90"/>
                  <a:pt x="391" y="0"/>
                  <a:pt x="279"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24" name="Google Shape;724;g169441f813a_0_0"/>
          <p:cNvSpPr/>
          <p:nvPr/>
        </p:nvSpPr>
        <p:spPr>
          <a:xfrm>
            <a:off x="7795959" y="9412457"/>
            <a:ext cx="533807" cy="262670"/>
          </a:xfrm>
          <a:custGeom>
            <a:avLst/>
            <a:gdLst/>
            <a:ahLst/>
            <a:cxnLst/>
            <a:rect l="l" t="t" r="r" b="b"/>
            <a:pathLst>
              <a:path w="1629" h="900" extrusionOk="0">
                <a:moveTo>
                  <a:pt x="1615" y="1"/>
                </a:moveTo>
                <a:lnTo>
                  <a:pt x="1615" y="1"/>
                </a:lnTo>
                <a:cubicBezTo>
                  <a:pt x="1161" y="23"/>
                  <a:pt x="697" y="113"/>
                  <a:pt x="324" y="351"/>
                </a:cubicBezTo>
                <a:cubicBezTo>
                  <a:pt x="198" y="428"/>
                  <a:pt x="90" y="527"/>
                  <a:pt x="0" y="644"/>
                </a:cubicBezTo>
                <a:cubicBezTo>
                  <a:pt x="0" y="716"/>
                  <a:pt x="27" y="788"/>
                  <a:pt x="81" y="837"/>
                </a:cubicBezTo>
                <a:cubicBezTo>
                  <a:pt x="131" y="880"/>
                  <a:pt x="189" y="899"/>
                  <a:pt x="247" y="899"/>
                </a:cubicBezTo>
                <a:cubicBezTo>
                  <a:pt x="370" y="899"/>
                  <a:pt x="489" y="809"/>
                  <a:pt x="504" y="671"/>
                </a:cubicBezTo>
                <a:cubicBezTo>
                  <a:pt x="519" y="686"/>
                  <a:pt x="541" y="695"/>
                  <a:pt x="561" y="695"/>
                </a:cubicBezTo>
                <a:cubicBezTo>
                  <a:pt x="571" y="695"/>
                  <a:pt x="581" y="693"/>
                  <a:pt x="589" y="689"/>
                </a:cubicBezTo>
                <a:cubicBezTo>
                  <a:pt x="621" y="675"/>
                  <a:pt x="639" y="644"/>
                  <a:pt x="634" y="612"/>
                </a:cubicBezTo>
                <a:lnTo>
                  <a:pt x="634" y="612"/>
                </a:lnTo>
                <a:cubicBezTo>
                  <a:pt x="735" y="765"/>
                  <a:pt x="880" y="831"/>
                  <a:pt x="1024" y="831"/>
                </a:cubicBezTo>
                <a:cubicBezTo>
                  <a:pt x="1313" y="831"/>
                  <a:pt x="1594" y="568"/>
                  <a:pt x="1489" y="216"/>
                </a:cubicBezTo>
                <a:cubicBezTo>
                  <a:pt x="1539" y="207"/>
                  <a:pt x="1579" y="176"/>
                  <a:pt x="1602" y="131"/>
                </a:cubicBezTo>
                <a:cubicBezTo>
                  <a:pt x="1624" y="95"/>
                  <a:pt x="1629" y="46"/>
                  <a:pt x="1615"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25" name="Google Shape;725;g169441f813a_0_0"/>
          <p:cNvSpPr/>
          <p:nvPr/>
        </p:nvSpPr>
        <p:spPr>
          <a:xfrm>
            <a:off x="8009613" y="9687093"/>
            <a:ext cx="212671" cy="144468"/>
          </a:xfrm>
          <a:custGeom>
            <a:avLst/>
            <a:gdLst/>
            <a:ahLst/>
            <a:cxnLst/>
            <a:rect l="l" t="t" r="r" b="b"/>
            <a:pathLst>
              <a:path w="649" h="495" extrusionOk="0">
                <a:moveTo>
                  <a:pt x="437" y="0"/>
                </a:moveTo>
                <a:cubicBezTo>
                  <a:pt x="419" y="0"/>
                  <a:pt x="401" y="3"/>
                  <a:pt x="383" y="9"/>
                </a:cubicBezTo>
                <a:cubicBezTo>
                  <a:pt x="324" y="27"/>
                  <a:pt x="288" y="85"/>
                  <a:pt x="293" y="148"/>
                </a:cubicBezTo>
                <a:cubicBezTo>
                  <a:pt x="301" y="208"/>
                  <a:pt x="355" y="248"/>
                  <a:pt x="410" y="248"/>
                </a:cubicBezTo>
                <a:cubicBezTo>
                  <a:pt x="413" y="248"/>
                  <a:pt x="416" y="247"/>
                  <a:pt x="419" y="247"/>
                </a:cubicBezTo>
                <a:lnTo>
                  <a:pt x="419" y="247"/>
                </a:lnTo>
                <a:lnTo>
                  <a:pt x="392" y="270"/>
                </a:lnTo>
                <a:cubicBezTo>
                  <a:pt x="368" y="242"/>
                  <a:pt x="334" y="228"/>
                  <a:pt x="302" y="228"/>
                </a:cubicBezTo>
                <a:cubicBezTo>
                  <a:pt x="297" y="228"/>
                  <a:pt x="293" y="229"/>
                  <a:pt x="288" y="229"/>
                </a:cubicBezTo>
                <a:cubicBezTo>
                  <a:pt x="248" y="234"/>
                  <a:pt x="216" y="261"/>
                  <a:pt x="203" y="301"/>
                </a:cubicBezTo>
                <a:cubicBezTo>
                  <a:pt x="182" y="282"/>
                  <a:pt x="156" y="273"/>
                  <a:pt x="131" y="273"/>
                </a:cubicBezTo>
                <a:cubicBezTo>
                  <a:pt x="102" y="273"/>
                  <a:pt x="74" y="284"/>
                  <a:pt x="50" y="306"/>
                </a:cubicBezTo>
                <a:cubicBezTo>
                  <a:pt x="14" y="346"/>
                  <a:pt x="0" y="405"/>
                  <a:pt x="14" y="459"/>
                </a:cubicBezTo>
                <a:cubicBezTo>
                  <a:pt x="14" y="472"/>
                  <a:pt x="18" y="486"/>
                  <a:pt x="23" y="495"/>
                </a:cubicBezTo>
                <a:lnTo>
                  <a:pt x="108" y="463"/>
                </a:lnTo>
                <a:cubicBezTo>
                  <a:pt x="266" y="409"/>
                  <a:pt x="450" y="346"/>
                  <a:pt x="648" y="270"/>
                </a:cubicBezTo>
                <a:lnTo>
                  <a:pt x="648" y="247"/>
                </a:lnTo>
                <a:cubicBezTo>
                  <a:pt x="644" y="180"/>
                  <a:pt x="617" y="112"/>
                  <a:pt x="572" y="58"/>
                </a:cubicBezTo>
                <a:cubicBezTo>
                  <a:pt x="539" y="22"/>
                  <a:pt x="488" y="0"/>
                  <a:pt x="437"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26" name="Google Shape;726;g169441f813a_0_0"/>
          <p:cNvSpPr/>
          <p:nvPr/>
        </p:nvSpPr>
        <p:spPr>
          <a:xfrm>
            <a:off x="7699946" y="9693513"/>
            <a:ext cx="289350" cy="187663"/>
          </a:xfrm>
          <a:custGeom>
            <a:avLst/>
            <a:gdLst/>
            <a:ahLst/>
            <a:cxnLst/>
            <a:rect l="l" t="t" r="r" b="b"/>
            <a:pathLst>
              <a:path w="883" h="643" extrusionOk="0">
                <a:moveTo>
                  <a:pt x="109" y="0"/>
                </a:moveTo>
                <a:cubicBezTo>
                  <a:pt x="55" y="144"/>
                  <a:pt x="1" y="315"/>
                  <a:pt x="41" y="446"/>
                </a:cubicBezTo>
                <a:cubicBezTo>
                  <a:pt x="68" y="545"/>
                  <a:pt x="158" y="617"/>
                  <a:pt x="262" y="630"/>
                </a:cubicBezTo>
                <a:cubicBezTo>
                  <a:pt x="301" y="639"/>
                  <a:pt x="340" y="643"/>
                  <a:pt x="379" y="643"/>
                </a:cubicBezTo>
                <a:cubicBezTo>
                  <a:pt x="545" y="643"/>
                  <a:pt x="714" y="575"/>
                  <a:pt x="873" y="513"/>
                </a:cubicBezTo>
                <a:cubicBezTo>
                  <a:pt x="882" y="437"/>
                  <a:pt x="869" y="356"/>
                  <a:pt x="837" y="288"/>
                </a:cubicBezTo>
                <a:cubicBezTo>
                  <a:pt x="810" y="212"/>
                  <a:pt x="743" y="158"/>
                  <a:pt x="667" y="144"/>
                </a:cubicBezTo>
                <a:cubicBezTo>
                  <a:pt x="604" y="149"/>
                  <a:pt x="545" y="176"/>
                  <a:pt x="509" y="225"/>
                </a:cubicBezTo>
                <a:cubicBezTo>
                  <a:pt x="469" y="275"/>
                  <a:pt x="437" y="324"/>
                  <a:pt x="406" y="378"/>
                </a:cubicBezTo>
                <a:cubicBezTo>
                  <a:pt x="395" y="396"/>
                  <a:pt x="376" y="414"/>
                  <a:pt x="357" y="414"/>
                </a:cubicBezTo>
                <a:cubicBezTo>
                  <a:pt x="352" y="414"/>
                  <a:pt x="347" y="412"/>
                  <a:pt x="343" y="410"/>
                </a:cubicBezTo>
                <a:cubicBezTo>
                  <a:pt x="320" y="392"/>
                  <a:pt x="343" y="351"/>
                  <a:pt x="361" y="324"/>
                </a:cubicBezTo>
                <a:cubicBezTo>
                  <a:pt x="401" y="251"/>
                  <a:pt x="342" y="177"/>
                  <a:pt x="276" y="177"/>
                </a:cubicBezTo>
                <a:cubicBezTo>
                  <a:pt x="253" y="177"/>
                  <a:pt x="229" y="186"/>
                  <a:pt x="208" y="207"/>
                </a:cubicBezTo>
                <a:cubicBezTo>
                  <a:pt x="244" y="126"/>
                  <a:pt x="203" y="32"/>
                  <a:pt x="118"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27" name="Google Shape;727;g169441f813a_0_0"/>
          <p:cNvSpPr/>
          <p:nvPr/>
        </p:nvSpPr>
        <p:spPr>
          <a:xfrm>
            <a:off x="12857620" y="6609882"/>
            <a:ext cx="6629496" cy="5903351"/>
          </a:xfrm>
          <a:custGeom>
            <a:avLst/>
            <a:gdLst/>
            <a:ahLst/>
            <a:cxnLst/>
            <a:rect l="l" t="t" r="r" b="b"/>
            <a:pathLst>
              <a:path w="20231" h="20227" extrusionOk="0">
                <a:moveTo>
                  <a:pt x="10113" y="0"/>
                </a:moveTo>
                <a:cubicBezTo>
                  <a:pt x="4530" y="0"/>
                  <a:pt x="0" y="4526"/>
                  <a:pt x="0" y="10113"/>
                </a:cubicBezTo>
                <a:cubicBezTo>
                  <a:pt x="0" y="15701"/>
                  <a:pt x="4530" y="20226"/>
                  <a:pt x="10113" y="20226"/>
                </a:cubicBezTo>
                <a:cubicBezTo>
                  <a:pt x="15700" y="20226"/>
                  <a:pt x="20230" y="15701"/>
                  <a:pt x="20230" y="10113"/>
                </a:cubicBezTo>
                <a:cubicBezTo>
                  <a:pt x="20230" y="4526"/>
                  <a:pt x="15700" y="0"/>
                  <a:pt x="10113" y="0"/>
                </a:cubicBezTo>
                <a:close/>
              </a:path>
            </a:pathLst>
          </a:custGeom>
          <a:solidFill>
            <a:srgbClr val="FFFFF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28" name="Google Shape;728;g169441f813a_0_0"/>
          <p:cNvSpPr/>
          <p:nvPr/>
        </p:nvSpPr>
        <p:spPr>
          <a:xfrm>
            <a:off x="14278484" y="6609298"/>
            <a:ext cx="3853634" cy="5888175"/>
          </a:xfrm>
          <a:custGeom>
            <a:avLst/>
            <a:gdLst/>
            <a:ahLst/>
            <a:cxnLst/>
            <a:rect l="l" t="t" r="r" b="b"/>
            <a:pathLst>
              <a:path w="11760" h="20175" extrusionOk="0">
                <a:moveTo>
                  <a:pt x="5776" y="0"/>
                </a:moveTo>
                <a:cubicBezTo>
                  <a:pt x="4736" y="0"/>
                  <a:pt x="3696" y="160"/>
                  <a:pt x="2695" y="479"/>
                </a:cubicBezTo>
                <a:cubicBezTo>
                  <a:pt x="3001" y="1042"/>
                  <a:pt x="3442" y="1464"/>
                  <a:pt x="4067" y="1703"/>
                </a:cubicBezTo>
                <a:cubicBezTo>
                  <a:pt x="4238" y="1770"/>
                  <a:pt x="4414" y="1815"/>
                  <a:pt x="4589" y="1838"/>
                </a:cubicBezTo>
                <a:cubicBezTo>
                  <a:pt x="4823" y="1869"/>
                  <a:pt x="4999" y="2063"/>
                  <a:pt x="4999" y="2297"/>
                </a:cubicBezTo>
                <a:lnTo>
                  <a:pt x="4999" y="2328"/>
                </a:lnTo>
                <a:cubicBezTo>
                  <a:pt x="4999" y="2580"/>
                  <a:pt x="4792" y="2787"/>
                  <a:pt x="4535" y="2787"/>
                </a:cubicBezTo>
                <a:lnTo>
                  <a:pt x="3941" y="2787"/>
                </a:lnTo>
                <a:cubicBezTo>
                  <a:pt x="3829" y="2787"/>
                  <a:pt x="3406" y="2836"/>
                  <a:pt x="3312" y="2872"/>
                </a:cubicBezTo>
                <a:cubicBezTo>
                  <a:pt x="2263" y="3255"/>
                  <a:pt x="1373" y="4164"/>
                  <a:pt x="860" y="5360"/>
                </a:cubicBezTo>
                <a:cubicBezTo>
                  <a:pt x="415" y="6399"/>
                  <a:pt x="293" y="7502"/>
                  <a:pt x="212" y="8451"/>
                </a:cubicBezTo>
                <a:cubicBezTo>
                  <a:pt x="1" y="10947"/>
                  <a:pt x="23" y="13458"/>
                  <a:pt x="275" y="15950"/>
                </a:cubicBezTo>
                <a:cubicBezTo>
                  <a:pt x="320" y="16377"/>
                  <a:pt x="680" y="16701"/>
                  <a:pt x="1107" y="16706"/>
                </a:cubicBezTo>
                <a:cubicBezTo>
                  <a:pt x="1310" y="16706"/>
                  <a:pt x="1508" y="16625"/>
                  <a:pt x="1647" y="16472"/>
                </a:cubicBezTo>
                <a:cubicBezTo>
                  <a:pt x="1859" y="16247"/>
                  <a:pt x="1962" y="15936"/>
                  <a:pt x="1926" y="15631"/>
                </a:cubicBezTo>
                <a:cubicBezTo>
                  <a:pt x="1697" y="13291"/>
                  <a:pt x="1683" y="10934"/>
                  <a:pt x="1881" y="8595"/>
                </a:cubicBezTo>
                <a:cubicBezTo>
                  <a:pt x="1926" y="8023"/>
                  <a:pt x="1994" y="7394"/>
                  <a:pt x="2146" y="6791"/>
                </a:cubicBezTo>
                <a:lnTo>
                  <a:pt x="2146" y="19553"/>
                </a:lnTo>
                <a:cubicBezTo>
                  <a:pt x="2983" y="19877"/>
                  <a:pt x="3865" y="20084"/>
                  <a:pt x="4756" y="20174"/>
                </a:cubicBezTo>
                <a:lnTo>
                  <a:pt x="4756" y="17241"/>
                </a:lnTo>
                <a:cubicBezTo>
                  <a:pt x="4756" y="16665"/>
                  <a:pt x="5188" y="16166"/>
                  <a:pt x="5759" y="16130"/>
                </a:cubicBezTo>
                <a:cubicBezTo>
                  <a:pt x="5783" y="16128"/>
                  <a:pt x="5807" y="16128"/>
                  <a:pt x="5830" y="16128"/>
                </a:cubicBezTo>
                <a:cubicBezTo>
                  <a:pt x="6420" y="16128"/>
                  <a:pt x="6906" y="16604"/>
                  <a:pt x="6906" y="17205"/>
                </a:cubicBezTo>
                <a:lnTo>
                  <a:pt x="6906" y="20165"/>
                </a:lnTo>
                <a:cubicBezTo>
                  <a:pt x="7806" y="20066"/>
                  <a:pt x="8683" y="19846"/>
                  <a:pt x="9520" y="19513"/>
                </a:cubicBezTo>
                <a:lnTo>
                  <a:pt x="9520" y="6449"/>
                </a:lnTo>
                <a:cubicBezTo>
                  <a:pt x="9745" y="7151"/>
                  <a:pt x="9826" y="7911"/>
                  <a:pt x="9884" y="8595"/>
                </a:cubicBezTo>
                <a:cubicBezTo>
                  <a:pt x="10082" y="10974"/>
                  <a:pt x="10064" y="13368"/>
                  <a:pt x="9826" y="15743"/>
                </a:cubicBezTo>
                <a:cubicBezTo>
                  <a:pt x="9785" y="16112"/>
                  <a:pt x="9979" y="16463"/>
                  <a:pt x="10311" y="16625"/>
                </a:cubicBezTo>
                <a:cubicBezTo>
                  <a:pt x="10419" y="16679"/>
                  <a:pt x="10536" y="16706"/>
                  <a:pt x="10653" y="16706"/>
                </a:cubicBezTo>
                <a:cubicBezTo>
                  <a:pt x="11085" y="16706"/>
                  <a:pt x="11445" y="16377"/>
                  <a:pt x="11486" y="15950"/>
                </a:cubicBezTo>
                <a:cubicBezTo>
                  <a:pt x="11742" y="13458"/>
                  <a:pt x="11760" y="10952"/>
                  <a:pt x="11553" y="8455"/>
                </a:cubicBezTo>
                <a:cubicBezTo>
                  <a:pt x="11472" y="7502"/>
                  <a:pt x="11351" y="6399"/>
                  <a:pt x="10905" y="5360"/>
                </a:cubicBezTo>
                <a:cubicBezTo>
                  <a:pt x="10392" y="4164"/>
                  <a:pt x="9497" y="3259"/>
                  <a:pt x="8454" y="2872"/>
                </a:cubicBezTo>
                <a:cubicBezTo>
                  <a:pt x="8332" y="2827"/>
                  <a:pt x="7851" y="2791"/>
                  <a:pt x="7729" y="2791"/>
                </a:cubicBezTo>
                <a:lnTo>
                  <a:pt x="7135" y="2791"/>
                </a:lnTo>
                <a:cubicBezTo>
                  <a:pt x="6879" y="2791"/>
                  <a:pt x="6672" y="2585"/>
                  <a:pt x="6672" y="2328"/>
                </a:cubicBezTo>
                <a:lnTo>
                  <a:pt x="6672" y="2306"/>
                </a:lnTo>
                <a:cubicBezTo>
                  <a:pt x="6672" y="2076"/>
                  <a:pt x="6839" y="1878"/>
                  <a:pt x="7068" y="1847"/>
                </a:cubicBezTo>
                <a:cubicBezTo>
                  <a:pt x="7261" y="1820"/>
                  <a:pt x="7455" y="1775"/>
                  <a:pt x="7644" y="1703"/>
                </a:cubicBezTo>
                <a:cubicBezTo>
                  <a:pt x="8251" y="1469"/>
                  <a:pt x="8687" y="1064"/>
                  <a:pt x="8993" y="524"/>
                </a:cubicBezTo>
                <a:cubicBezTo>
                  <a:pt x="7950" y="175"/>
                  <a:pt x="6863" y="0"/>
                  <a:pt x="5776" y="0"/>
                </a:cubicBezTo>
                <a:close/>
              </a:path>
            </a:pathLst>
          </a:custGeom>
          <a:no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29" name="Google Shape;729;g169441f813a_0_0"/>
          <p:cNvSpPr/>
          <p:nvPr/>
        </p:nvSpPr>
        <p:spPr>
          <a:xfrm>
            <a:off x="15280888" y="9402351"/>
            <a:ext cx="1825233" cy="1067022"/>
          </a:xfrm>
          <a:custGeom>
            <a:avLst/>
            <a:gdLst/>
            <a:ahLst/>
            <a:cxnLst/>
            <a:rect l="l" t="t" r="r" b="b"/>
            <a:pathLst>
              <a:path w="5570" h="3656" extrusionOk="0">
                <a:moveTo>
                  <a:pt x="4400" y="1"/>
                </a:moveTo>
                <a:cubicBezTo>
                  <a:pt x="4180" y="1"/>
                  <a:pt x="3977" y="113"/>
                  <a:pt x="3860" y="302"/>
                </a:cubicBezTo>
                <a:cubicBezTo>
                  <a:pt x="3600" y="734"/>
                  <a:pt x="2970" y="1481"/>
                  <a:pt x="1737" y="1481"/>
                </a:cubicBezTo>
                <a:cubicBezTo>
                  <a:pt x="1" y="1481"/>
                  <a:pt x="379" y="2943"/>
                  <a:pt x="1224" y="3388"/>
                </a:cubicBezTo>
                <a:cubicBezTo>
                  <a:pt x="1431" y="3497"/>
                  <a:pt x="2046" y="3656"/>
                  <a:pt x="2728" y="3656"/>
                </a:cubicBezTo>
                <a:cubicBezTo>
                  <a:pt x="4026" y="3656"/>
                  <a:pt x="5569" y="3082"/>
                  <a:pt x="5021" y="500"/>
                </a:cubicBezTo>
                <a:cubicBezTo>
                  <a:pt x="4958" y="208"/>
                  <a:pt x="4697" y="1"/>
                  <a:pt x="4400" y="1"/>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30" name="Google Shape;730;g169441f813a_0_0"/>
          <p:cNvSpPr/>
          <p:nvPr/>
        </p:nvSpPr>
        <p:spPr>
          <a:xfrm>
            <a:off x="15611199" y="10037719"/>
            <a:ext cx="1186893" cy="267047"/>
          </a:xfrm>
          <a:custGeom>
            <a:avLst/>
            <a:gdLst/>
            <a:ahLst/>
            <a:cxnLst/>
            <a:rect l="l" t="t" r="r" b="b"/>
            <a:pathLst>
              <a:path w="3622" h="915" extrusionOk="0">
                <a:moveTo>
                  <a:pt x="2513" y="1"/>
                </a:moveTo>
                <a:cubicBezTo>
                  <a:pt x="2381" y="1"/>
                  <a:pt x="2279" y="145"/>
                  <a:pt x="2214" y="271"/>
                </a:cubicBezTo>
                <a:cubicBezTo>
                  <a:pt x="2150" y="406"/>
                  <a:pt x="2040" y="557"/>
                  <a:pt x="1908" y="557"/>
                </a:cubicBezTo>
                <a:cubicBezTo>
                  <a:pt x="1899" y="557"/>
                  <a:pt x="1890" y="556"/>
                  <a:pt x="1881" y="555"/>
                </a:cubicBezTo>
                <a:cubicBezTo>
                  <a:pt x="1736" y="528"/>
                  <a:pt x="1651" y="343"/>
                  <a:pt x="1508" y="343"/>
                </a:cubicBezTo>
                <a:cubicBezTo>
                  <a:pt x="1505" y="343"/>
                  <a:pt x="1502" y="343"/>
                  <a:pt x="1498" y="343"/>
                </a:cubicBezTo>
                <a:cubicBezTo>
                  <a:pt x="1363" y="348"/>
                  <a:pt x="1291" y="510"/>
                  <a:pt x="1170" y="559"/>
                </a:cubicBezTo>
                <a:cubicBezTo>
                  <a:pt x="1145" y="568"/>
                  <a:pt x="1121" y="572"/>
                  <a:pt x="1097" y="572"/>
                </a:cubicBezTo>
                <a:cubicBezTo>
                  <a:pt x="947" y="572"/>
                  <a:pt x="813" y="421"/>
                  <a:pt x="666" y="348"/>
                </a:cubicBezTo>
                <a:cubicBezTo>
                  <a:pt x="613" y="321"/>
                  <a:pt x="545" y="309"/>
                  <a:pt x="473" y="309"/>
                </a:cubicBezTo>
                <a:cubicBezTo>
                  <a:pt x="259" y="309"/>
                  <a:pt x="12" y="422"/>
                  <a:pt x="5" y="640"/>
                </a:cubicBezTo>
                <a:cubicBezTo>
                  <a:pt x="0" y="772"/>
                  <a:pt x="31" y="817"/>
                  <a:pt x="80" y="817"/>
                </a:cubicBezTo>
                <a:cubicBezTo>
                  <a:pt x="171" y="817"/>
                  <a:pt x="324" y="662"/>
                  <a:pt x="423" y="627"/>
                </a:cubicBezTo>
                <a:cubicBezTo>
                  <a:pt x="451" y="616"/>
                  <a:pt x="479" y="611"/>
                  <a:pt x="506" y="611"/>
                </a:cubicBezTo>
                <a:cubicBezTo>
                  <a:pt x="725" y="611"/>
                  <a:pt x="923" y="914"/>
                  <a:pt x="1146" y="914"/>
                </a:cubicBezTo>
                <a:cubicBezTo>
                  <a:pt x="1167" y="914"/>
                  <a:pt x="1189" y="911"/>
                  <a:pt x="1211" y="905"/>
                </a:cubicBezTo>
                <a:cubicBezTo>
                  <a:pt x="1336" y="874"/>
                  <a:pt x="1426" y="739"/>
                  <a:pt x="1552" y="730"/>
                </a:cubicBezTo>
                <a:cubicBezTo>
                  <a:pt x="1558" y="730"/>
                  <a:pt x="1564" y="729"/>
                  <a:pt x="1569" y="729"/>
                </a:cubicBezTo>
                <a:cubicBezTo>
                  <a:pt x="1723" y="729"/>
                  <a:pt x="1837" y="901"/>
                  <a:pt x="1989" y="901"/>
                </a:cubicBezTo>
                <a:cubicBezTo>
                  <a:pt x="1990" y="901"/>
                  <a:pt x="1991" y="901"/>
                  <a:pt x="1993" y="901"/>
                </a:cubicBezTo>
                <a:cubicBezTo>
                  <a:pt x="2237" y="901"/>
                  <a:pt x="2327" y="492"/>
                  <a:pt x="2574" y="492"/>
                </a:cubicBezTo>
                <a:cubicBezTo>
                  <a:pt x="2577" y="491"/>
                  <a:pt x="2580" y="491"/>
                  <a:pt x="2584" y="491"/>
                </a:cubicBezTo>
                <a:cubicBezTo>
                  <a:pt x="2665" y="491"/>
                  <a:pt x="2739" y="542"/>
                  <a:pt x="2817" y="577"/>
                </a:cubicBezTo>
                <a:cubicBezTo>
                  <a:pt x="2892" y="607"/>
                  <a:pt x="2970" y="622"/>
                  <a:pt x="3047" y="622"/>
                </a:cubicBezTo>
                <a:cubicBezTo>
                  <a:pt x="3236" y="622"/>
                  <a:pt x="3418" y="534"/>
                  <a:pt x="3536" y="375"/>
                </a:cubicBezTo>
                <a:cubicBezTo>
                  <a:pt x="3622" y="334"/>
                  <a:pt x="3568" y="181"/>
                  <a:pt x="3473" y="163"/>
                </a:cubicBezTo>
                <a:cubicBezTo>
                  <a:pt x="3462" y="161"/>
                  <a:pt x="3451" y="160"/>
                  <a:pt x="3440" y="160"/>
                </a:cubicBezTo>
                <a:cubicBezTo>
                  <a:pt x="3358" y="160"/>
                  <a:pt x="3279" y="215"/>
                  <a:pt x="3208" y="262"/>
                </a:cubicBezTo>
                <a:cubicBezTo>
                  <a:pt x="3141" y="313"/>
                  <a:pt x="3060" y="364"/>
                  <a:pt x="2978" y="364"/>
                </a:cubicBezTo>
                <a:cubicBezTo>
                  <a:pt x="2966" y="364"/>
                  <a:pt x="2954" y="363"/>
                  <a:pt x="2942" y="361"/>
                </a:cubicBezTo>
                <a:cubicBezTo>
                  <a:pt x="2767" y="321"/>
                  <a:pt x="2731" y="51"/>
                  <a:pt x="2556" y="6"/>
                </a:cubicBezTo>
                <a:cubicBezTo>
                  <a:pt x="2541" y="2"/>
                  <a:pt x="2527" y="1"/>
                  <a:pt x="2513" y="1"/>
                </a:cubicBezTo>
                <a:close/>
              </a:path>
            </a:pathLst>
          </a:custGeom>
          <a:solidFill>
            <a:srgbClr val="43AD5D"/>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31" name="Google Shape;731;g169441f813a_0_0"/>
          <p:cNvSpPr/>
          <p:nvPr/>
        </p:nvSpPr>
        <p:spPr>
          <a:xfrm>
            <a:off x="15790773" y="9984893"/>
            <a:ext cx="481049" cy="126373"/>
          </a:xfrm>
          <a:custGeom>
            <a:avLst/>
            <a:gdLst/>
            <a:ahLst/>
            <a:cxnLst/>
            <a:rect l="l" t="t" r="r" b="b"/>
            <a:pathLst>
              <a:path w="1468" h="433" extrusionOk="0">
                <a:moveTo>
                  <a:pt x="877" y="0"/>
                </a:moveTo>
                <a:cubicBezTo>
                  <a:pt x="869" y="0"/>
                  <a:pt x="860" y="1"/>
                  <a:pt x="851" y="2"/>
                </a:cubicBezTo>
                <a:cubicBezTo>
                  <a:pt x="730" y="25"/>
                  <a:pt x="667" y="178"/>
                  <a:pt x="546" y="205"/>
                </a:cubicBezTo>
                <a:cubicBezTo>
                  <a:pt x="534" y="207"/>
                  <a:pt x="522" y="208"/>
                  <a:pt x="511" y="208"/>
                </a:cubicBezTo>
                <a:cubicBezTo>
                  <a:pt x="386" y="208"/>
                  <a:pt x="273" y="76"/>
                  <a:pt x="145" y="76"/>
                </a:cubicBezTo>
                <a:cubicBezTo>
                  <a:pt x="135" y="76"/>
                  <a:pt x="124" y="77"/>
                  <a:pt x="114" y="79"/>
                </a:cubicBezTo>
                <a:cubicBezTo>
                  <a:pt x="73" y="83"/>
                  <a:pt x="33" y="110"/>
                  <a:pt x="19" y="155"/>
                </a:cubicBezTo>
                <a:cubicBezTo>
                  <a:pt x="0" y="224"/>
                  <a:pt x="42" y="232"/>
                  <a:pt x="86" y="232"/>
                </a:cubicBezTo>
                <a:cubicBezTo>
                  <a:pt x="100" y="232"/>
                  <a:pt x="113" y="231"/>
                  <a:pt x="126" y="231"/>
                </a:cubicBezTo>
                <a:cubicBezTo>
                  <a:pt x="131" y="231"/>
                  <a:pt x="136" y="231"/>
                  <a:pt x="141" y="232"/>
                </a:cubicBezTo>
                <a:cubicBezTo>
                  <a:pt x="213" y="241"/>
                  <a:pt x="285" y="277"/>
                  <a:pt x="343" y="326"/>
                </a:cubicBezTo>
                <a:cubicBezTo>
                  <a:pt x="401" y="376"/>
                  <a:pt x="475" y="432"/>
                  <a:pt x="549" y="432"/>
                </a:cubicBezTo>
                <a:cubicBezTo>
                  <a:pt x="567" y="432"/>
                  <a:pt x="586" y="429"/>
                  <a:pt x="604" y="421"/>
                </a:cubicBezTo>
                <a:cubicBezTo>
                  <a:pt x="654" y="394"/>
                  <a:pt x="685" y="344"/>
                  <a:pt x="721" y="304"/>
                </a:cubicBezTo>
                <a:cubicBezTo>
                  <a:pt x="777" y="250"/>
                  <a:pt x="849" y="222"/>
                  <a:pt x="923" y="222"/>
                </a:cubicBezTo>
                <a:cubicBezTo>
                  <a:pt x="961" y="222"/>
                  <a:pt x="999" y="230"/>
                  <a:pt x="1036" y="245"/>
                </a:cubicBezTo>
                <a:cubicBezTo>
                  <a:pt x="1112" y="281"/>
                  <a:pt x="1171" y="349"/>
                  <a:pt x="1252" y="362"/>
                </a:cubicBezTo>
                <a:cubicBezTo>
                  <a:pt x="1259" y="363"/>
                  <a:pt x="1266" y="363"/>
                  <a:pt x="1273" y="363"/>
                </a:cubicBezTo>
                <a:cubicBezTo>
                  <a:pt x="1377" y="363"/>
                  <a:pt x="1467" y="274"/>
                  <a:pt x="1459" y="164"/>
                </a:cubicBezTo>
                <a:cubicBezTo>
                  <a:pt x="1455" y="127"/>
                  <a:pt x="1423" y="82"/>
                  <a:pt x="1386" y="82"/>
                </a:cubicBezTo>
                <a:cubicBezTo>
                  <a:pt x="1379" y="82"/>
                  <a:pt x="1372" y="84"/>
                  <a:pt x="1364" y="88"/>
                </a:cubicBezTo>
                <a:cubicBezTo>
                  <a:pt x="1351" y="92"/>
                  <a:pt x="1337" y="101"/>
                  <a:pt x="1328" y="115"/>
                </a:cubicBezTo>
                <a:cubicBezTo>
                  <a:pt x="1304" y="133"/>
                  <a:pt x="1275" y="140"/>
                  <a:pt x="1245" y="140"/>
                </a:cubicBezTo>
                <a:cubicBezTo>
                  <a:pt x="1191" y="140"/>
                  <a:pt x="1131" y="117"/>
                  <a:pt x="1085" y="88"/>
                </a:cubicBezTo>
                <a:cubicBezTo>
                  <a:pt x="1021" y="48"/>
                  <a:pt x="950" y="0"/>
                  <a:pt x="877" y="0"/>
                </a:cubicBezTo>
                <a:close/>
              </a:path>
            </a:pathLst>
          </a:custGeom>
          <a:solidFill>
            <a:srgbClr val="43AD5D"/>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32" name="Google Shape;732;g169441f813a_0_0"/>
          <p:cNvSpPr/>
          <p:nvPr/>
        </p:nvSpPr>
        <p:spPr>
          <a:xfrm>
            <a:off x="16407158" y="10249898"/>
            <a:ext cx="267067" cy="96020"/>
          </a:xfrm>
          <a:custGeom>
            <a:avLst/>
            <a:gdLst/>
            <a:ahLst/>
            <a:cxnLst/>
            <a:rect l="l" t="t" r="r" b="b"/>
            <a:pathLst>
              <a:path w="815" h="329" extrusionOk="0">
                <a:moveTo>
                  <a:pt x="728" y="0"/>
                </a:moveTo>
                <a:cubicBezTo>
                  <a:pt x="717" y="0"/>
                  <a:pt x="707" y="1"/>
                  <a:pt x="698" y="3"/>
                </a:cubicBezTo>
                <a:cubicBezTo>
                  <a:pt x="580" y="25"/>
                  <a:pt x="497" y="147"/>
                  <a:pt x="382" y="147"/>
                </a:cubicBezTo>
                <a:cubicBezTo>
                  <a:pt x="378" y="147"/>
                  <a:pt x="374" y="147"/>
                  <a:pt x="370" y="147"/>
                </a:cubicBezTo>
                <a:cubicBezTo>
                  <a:pt x="294" y="140"/>
                  <a:pt x="221" y="81"/>
                  <a:pt x="148" y="81"/>
                </a:cubicBezTo>
                <a:cubicBezTo>
                  <a:pt x="121" y="81"/>
                  <a:pt x="95" y="89"/>
                  <a:pt x="68" y="111"/>
                </a:cubicBezTo>
                <a:cubicBezTo>
                  <a:pt x="19" y="156"/>
                  <a:pt x="1" y="219"/>
                  <a:pt x="14" y="286"/>
                </a:cubicBezTo>
                <a:cubicBezTo>
                  <a:pt x="28" y="318"/>
                  <a:pt x="39" y="329"/>
                  <a:pt x="51" y="329"/>
                </a:cubicBezTo>
                <a:cubicBezTo>
                  <a:pt x="70" y="329"/>
                  <a:pt x="91" y="301"/>
                  <a:pt x="127" y="282"/>
                </a:cubicBezTo>
                <a:cubicBezTo>
                  <a:pt x="162" y="261"/>
                  <a:pt x="195" y="254"/>
                  <a:pt x="229" y="254"/>
                </a:cubicBezTo>
                <a:cubicBezTo>
                  <a:pt x="288" y="254"/>
                  <a:pt x="347" y="276"/>
                  <a:pt x="419" y="282"/>
                </a:cubicBezTo>
                <a:cubicBezTo>
                  <a:pt x="426" y="282"/>
                  <a:pt x="433" y="283"/>
                  <a:pt x="440" y="283"/>
                </a:cubicBezTo>
                <a:cubicBezTo>
                  <a:pt x="553" y="283"/>
                  <a:pt x="659" y="215"/>
                  <a:pt x="752" y="151"/>
                </a:cubicBezTo>
                <a:cubicBezTo>
                  <a:pt x="783" y="133"/>
                  <a:pt x="815" y="106"/>
                  <a:pt x="815" y="70"/>
                </a:cubicBezTo>
                <a:cubicBezTo>
                  <a:pt x="815" y="44"/>
                  <a:pt x="797" y="21"/>
                  <a:pt x="774" y="8"/>
                </a:cubicBezTo>
                <a:cubicBezTo>
                  <a:pt x="759" y="2"/>
                  <a:pt x="743" y="0"/>
                  <a:pt x="728" y="0"/>
                </a:cubicBezTo>
                <a:close/>
              </a:path>
            </a:pathLst>
          </a:custGeom>
          <a:solidFill>
            <a:srgbClr val="43AD5D"/>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33" name="Google Shape;733;g169441f813a_0_0"/>
          <p:cNvSpPr/>
          <p:nvPr/>
        </p:nvSpPr>
        <p:spPr>
          <a:xfrm>
            <a:off x="15247136" y="9280355"/>
            <a:ext cx="1503769" cy="471346"/>
          </a:xfrm>
          <a:custGeom>
            <a:avLst/>
            <a:gdLst/>
            <a:ahLst/>
            <a:cxnLst/>
            <a:rect l="l" t="t" r="r" b="b"/>
            <a:pathLst>
              <a:path w="4589" h="1615" extrusionOk="0">
                <a:moveTo>
                  <a:pt x="2253" y="0"/>
                </a:moveTo>
                <a:cubicBezTo>
                  <a:pt x="1694" y="0"/>
                  <a:pt x="1095" y="65"/>
                  <a:pt x="630" y="360"/>
                </a:cubicBezTo>
                <a:cubicBezTo>
                  <a:pt x="441" y="473"/>
                  <a:pt x="288" y="639"/>
                  <a:pt x="185" y="837"/>
                </a:cubicBezTo>
                <a:cubicBezTo>
                  <a:pt x="108" y="990"/>
                  <a:pt x="0" y="1242"/>
                  <a:pt x="54" y="1418"/>
                </a:cubicBezTo>
                <a:cubicBezTo>
                  <a:pt x="81" y="1517"/>
                  <a:pt x="167" y="1589"/>
                  <a:pt x="275" y="1602"/>
                </a:cubicBezTo>
                <a:cubicBezTo>
                  <a:pt x="314" y="1611"/>
                  <a:pt x="353" y="1615"/>
                  <a:pt x="393" y="1615"/>
                </a:cubicBezTo>
                <a:cubicBezTo>
                  <a:pt x="623" y="1615"/>
                  <a:pt x="859" y="1487"/>
                  <a:pt x="1066" y="1418"/>
                </a:cubicBezTo>
                <a:cubicBezTo>
                  <a:pt x="2169" y="1035"/>
                  <a:pt x="4589" y="95"/>
                  <a:pt x="2659" y="10"/>
                </a:cubicBezTo>
                <a:cubicBezTo>
                  <a:pt x="2528" y="4"/>
                  <a:pt x="2392" y="0"/>
                  <a:pt x="2253" y="0"/>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34" name="Google Shape;734;g169441f813a_0_0"/>
          <p:cNvSpPr/>
          <p:nvPr/>
        </p:nvSpPr>
        <p:spPr>
          <a:xfrm>
            <a:off x="15456530" y="10447484"/>
            <a:ext cx="1468379" cy="743647"/>
          </a:xfrm>
          <a:custGeom>
            <a:avLst/>
            <a:gdLst/>
            <a:ahLst/>
            <a:cxnLst/>
            <a:rect l="l" t="t" r="r" b="b"/>
            <a:pathLst>
              <a:path w="4481" h="2548" extrusionOk="0">
                <a:moveTo>
                  <a:pt x="222" y="1"/>
                </a:moveTo>
                <a:cubicBezTo>
                  <a:pt x="99" y="1"/>
                  <a:pt x="0" y="102"/>
                  <a:pt x="0" y="226"/>
                </a:cubicBezTo>
                <a:cubicBezTo>
                  <a:pt x="0" y="446"/>
                  <a:pt x="112" y="734"/>
                  <a:pt x="666" y="847"/>
                </a:cubicBezTo>
                <a:cubicBezTo>
                  <a:pt x="1044" y="922"/>
                  <a:pt x="1426" y="960"/>
                  <a:pt x="1808" y="960"/>
                </a:cubicBezTo>
                <a:cubicBezTo>
                  <a:pt x="2354" y="960"/>
                  <a:pt x="2899" y="883"/>
                  <a:pt x="3428" y="730"/>
                </a:cubicBezTo>
                <a:lnTo>
                  <a:pt x="3459" y="721"/>
                </a:lnTo>
                <a:cubicBezTo>
                  <a:pt x="3572" y="689"/>
                  <a:pt x="3706" y="649"/>
                  <a:pt x="3816" y="649"/>
                </a:cubicBezTo>
                <a:cubicBezTo>
                  <a:pt x="3878" y="649"/>
                  <a:pt x="3932" y="662"/>
                  <a:pt x="3972" y="694"/>
                </a:cubicBezTo>
                <a:cubicBezTo>
                  <a:pt x="4004" y="716"/>
                  <a:pt x="4017" y="757"/>
                  <a:pt x="4013" y="797"/>
                </a:cubicBezTo>
                <a:cubicBezTo>
                  <a:pt x="4004" y="883"/>
                  <a:pt x="3954" y="964"/>
                  <a:pt x="3878" y="1013"/>
                </a:cubicBezTo>
                <a:cubicBezTo>
                  <a:pt x="3725" y="1107"/>
                  <a:pt x="3500" y="1112"/>
                  <a:pt x="3306" y="1116"/>
                </a:cubicBezTo>
                <a:lnTo>
                  <a:pt x="877" y="1161"/>
                </a:lnTo>
                <a:cubicBezTo>
                  <a:pt x="792" y="1166"/>
                  <a:pt x="495" y="1184"/>
                  <a:pt x="315" y="1386"/>
                </a:cubicBezTo>
                <a:cubicBezTo>
                  <a:pt x="229" y="1485"/>
                  <a:pt x="189" y="1616"/>
                  <a:pt x="202" y="1746"/>
                </a:cubicBezTo>
                <a:cubicBezTo>
                  <a:pt x="216" y="1886"/>
                  <a:pt x="288" y="2016"/>
                  <a:pt x="400" y="2102"/>
                </a:cubicBezTo>
                <a:cubicBezTo>
                  <a:pt x="558" y="2222"/>
                  <a:pt x="787" y="2261"/>
                  <a:pt x="1038" y="2261"/>
                </a:cubicBezTo>
                <a:cubicBezTo>
                  <a:pt x="1303" y="2261"/>
                  <a:pt x="1592" y="2217"/>
                  <a:pt x="1849" y="2178"/>
                </a:cubicBezTo>
                <a:cubicBezTo>
                  <a:pt x="1984" y="2156"/>
                  <a:pt x="2119" y="2138"/>
                  <a:pt x="2254" y="2133"/>
                </a:cubicBezTo>
                <a:cubicBezTo>
                  <a:pt x="2326" y="2142"/>
                  <a:pt x="2402" y="2169"/>
                  <a:pt x="2470" y="2210"/>
                </a:cubicBezTo>
                <a:cubicBezTo>
                  <a:pt x="2384" y="2363"/>
                  <a:pt x="2497" y="2547"/>
                  <a:pt x="2668" y="2547"/>
                </a:cubicBezTo>
                <a:cubicBezTo>
                  <a:pt x="2731" y="2543"/>
                  <a:pt x="2789" y="2516"/>
                  <a:pt x="2830" y="2471"/>
                </a:cubicBezTo>
                <a:cubicBezTo>
                  <a:pt x="2938" y="2363"/>
                  <a:pt x="2974" y="2205"/>
                  <a:pt x="2924" y="2061"/>
                </a:cubicBezTo>
                <a:cubicBezTo>
                  <a:pt x="2821" y="1800"/>
                  <a:pt x="2438" y="1683"/>
                  <a:pt x="2281" y="1674"/>
                </a:cubicBezTo>
                <a:cubicBezTo>
                  <a:pt x="2110" y="1674"/>
                  <a:pt x="1943" y="1692"/>
                  <a:pt x="1777" y="1724"/>
                </a:cubicBezTo>
                <a:cubicBezTo>
                  <a:pt x="1574" y="1755"/>
                  <a:pt x="1260" y="1803"/>
                  <a:pt x="1012" y="1803"/>
                </a:cubicBezTo>
                <a:cubicBezTo>
                  <a:pt x="864" y="1803"/>
                  <a:pt x="739" y="1786"/>
                  <a:pt x="675" y="1737"/>
                </a:cubicBezTo>
                <a:cubicBezTo>
                  <a:pt x="661" y="1728"/>
                  <a:pt x="657" y="1719"/>
                  <a:pt x="652" y="1683"/>
                </a:cubicBezTo>
                <a:cubicBezTo>
                  <a:pt x="666" y="1661"/>
                  <a:pt x="765" y="1611"/>
                  <a:pt x="886" y="1611"/>
                </a:cubicBezTo>
                <a:lnTo>
                  <a:pt x="3311" y="1566"/>
                </a:lnTo>
                <a:cubicBezTo>
                  <a:pt x="3554" y="1566"/>
                  <a:pt x="3855" y="1562"/>
                  <a:pt x="4116" y="1400"/>
                </a:cubicBezTo>
                <a:cubicBezTo>
                  <a:pt x="4314" y="1274"/>
                  <a:pt x="4445" y="1062"/>
                  <a:pt x="4467" y="829"/>
                </a:cubicBezTo>
                <a:cubicBezTo>
                  <a:pt x="4481" y="640"/>
                  <a:pt x="4400" y="460"/>
                  <a:pt x="4256" y="343"/>
                </a:cubicBezTo>
                <a:cubicBezTo>
                  <a:pt x="4120" y="232"/>
                  <a:pt x="3968" y="195"/>
                  <a:pt x="3818" y="195"/>
                </a:cubicBezTo>
                <a:cubicBezTo>
                  <a:pt x="3640" y="195"/>
                  <a:pt x="3466" y="247"/>
                  <a:pt x="3329" y="289"/>
                </a:cubicBezTo>
                <a:lnTo>
                  <a:pt x="3298" y="293"/>
                </a:lnTo>
                <a:cubicBezTo>
                  <a:pt x="2812" y="436"/>
                  <a:pt x="2310" y="507"/>
                  <a:pt x="1808" y="507"/>
                </a:cubicBezTo>
                <a:cubicBezTo>
                  <a:pt x="1455" y="507"/>
                  <a:pt x="1101" y="472"/>
                  <a:pt x="751" y="401"/>
                </a:cubicBezTo>
                <a:cubicBezTo>
                  <a:pt x="553" y="361"/>
                  <a:pt x="454" y="302"/>
                  <a:pt x="454" y="230"/>
                </a:cubicBezTo>
                <a:cubicBezTo>
                  <a:pt x="454" y="104"/>
                  <a:pt x="355" y="1"/>
                  <a:pt x="229" y="1"/>
                </a:cubicBezTo>
                <a:cubicBezTo>
                  <a:pt x="227" y="1"/>
                  <a:pt x="224" y="1"/>
                  <a:pt x="222" y="1"/>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35" name="Google Shape;735;g169441f813a_0_0"/>
          <p:cNvSpPr/>
          <p:nvPr/>
        </p:nvSpPr>
        <p:spPr>
          <a:xfrm>
            <a:off x="15117371" y="9907844"/>
            <a:ext cx="333588" cy="463466"/>
          </a:xfrm>
          <a:custGeom>
            <a:avLst/>
            <a:gdLst/>
            <a:ahLst/>
            <a:cxnLst/>
            <a:rect l="l" t="t" r="r" b="b"/>
            <a:pathLst>
              <a:path w="1018" h="1588" extrusionOk="0">
                <a:moveTo>
                  <a:pt x="483" y="1"/>
                </a:moveTo>
                <a:cubicBezTo>
                  <a:pt x="443" y="1"/>
                  <a:pt x="403" y="7"/>
                  <a:pt x="365" y="19"/>
                </a:cubicBezTo>
                <a:cubicBezTo>
                  <a:pt x="185" y="77"/>
                  <a:pt x="63" y="257"/>
                  <a:pt x="27" y="442"/>
                </a:cubicBezTo>
                <a:cubicBezTo>
                  <a:pt x="0" y="626"/>
                  <a:pt x="23" y="820"/>
                  <a:pt x="95" y="995"/>
                </a:cubicBezTo>
                <a:cubicBezTo>
                  <a:pt x="188" y="1270"/>
                  <a:pt x="315" y="1588"/>
                  <a:pt x="579" y="1588"/>
                </a:cubicBezTo>
                <a:cubicBezTo>
                  <a:pt x="648" y="1588"/>
                  <a:pt x="726" y="1566"/>
                  <a:pt x="815" y="1517"/>
                </a:cubicBezTo>
                <a:cubicBezTo>
                  <a:pt x="927" y="1454"/>
                  <a:pt x="1017" y="1332"/>
                  <a:pt x="995" y="1202"/>
                </a:cubicBezTo>
                <a:cubicBezTo>
                  <a:pt x="972" y="1072"/>
                  <a:pt x="851" y="977"/>
                  <a:pt x="810" y="856"/>
                </a:cubicBezTo>
                <a:cubicBezTo>
                  <a:pt x="743" y="653"/>
                  <a:pt x="896" y="428"/>
                  <a:pt x="828" y="226"/>
                </a:cubicBezTo>
                <a:cubicBezTo>
                  <a:pt x="782" y="84"/>
                  <a:pt x="632" y="1"/>
                  <a:pt x="483" y="1"/>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36" name="Google Shape;736;g169441f813a_0_0"/>
          <p:cNvSpPr/>
          <p:nvPr/>
        </p:nvSpPr>
        <p:spPr>
          <a:xfrm>
            <a:off x="16957022" y="9835756"/>
            <a:ext cx="331950" cy="463466"/>
          </a:xfrm>
          <a:custGeom>
            <a:avLst/>
            <a:gdLst/>
            <a:ahLst/>
            <a:cxnLst/>
            <a:rect l="l" t="t" r="r" b="b"/>
            <a:pathLst>
              <a:path w="1013" h="1588" extrusionOk="0">
                <a:moveTo>
                  <a:pt x="531" y="0"/>
                </a:moveTo>
                <a:cubicBezTo>
                  <a:pt x="381" y="0"/>
                  <a:pt x="231" y="83"/>
                  <a:pt x="185" y="225"/>
                </a:cubicBezTo>
                <a:cubicBezTo>
                  <a:pt x="122" y="428"/>
                  <a:pt x="271" y="653"/>
                  <a:pt x="203" y="855"/>
                </a:cubicBezTo>
                <a:cubicBezTo>
                  <a:pt x="163" y="981"/>
                  <a:pt x="41" y="1071"/>
                  <a:pt x="19" y="1202"/>
                </a:cubicBezTo>
                <a:cubicBezTo>
                  <a:pt x="1" y="1332"/>
                  <a:pt x="86" y="1458"/>
                  <a:pt x="199" y="1516"/>
                </a:cubicBezTo>
                <a:cubicBezTo>
                  <a:pt x="288" y="1566"/>
                  <a:pt x="366" y="1587"/>
                  <a:pt x="434" y="1587"/>
                </a:cubicBezTo>
                <a:cubicBezTo>
                  <a:pt x="699" y="1587"/>
                  <a:pt x="826" y="1270"/>
                  <a:pt x="923" y="995"/>
                </a:cubicBezTo>
                <a:cubicBezTo>
                  <a:pt x="990" y="819"/>
                  <a:pt x="1013" y="630"/>
                  <a:pt x="986" y="441"/>
                </a:cubicBezTo>
                <a:cubicBezTo>
                  <a:pt x="950" y="257"/>
                  <a:pt x="828" y="81"/>
                  <a:pt x="648" y="18"/>
                </a:cubicBezTo>
                <a:cubicBezTo>
                  <a:pt x="610" y="6"/>
                  <a:pt x="571" y="0"/>
                  <a:pt x="531" y="0"/>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37" name="Google Shape;737;g169441f813a_0_0"/>
          <p:cNvSpPr/>
          <p:nvPr/>
        </p:nvSpPr>
        <p:spPr>
          <a:xfrm>
            <a:off x="14924361" y="6570482"/>
            <a:ext cx="2562208" cy="2596342"/>
          </a:xfrm>
          <a:custGeom>
            <a:avLst/>
            <a:gdLst/>
            <a:ahLst/>
            <a:cxnLst/>
            <a:rect l="l" t="t" r="r" b="b"/>
            <a:pathLst>
              <a:path w="7819" h="8896" extrusionOk="0">
                <a:moveTo>
                  <a:pt x="3603" y="0"/>
                </a:moveTo>
                <a:cubicBezTo>
                  <a:pt x="3527" y="0"/>
                  <a:pt x="3464" y="63"/>
                  <a:pt x="3464" y="140"/>
                </a:cubicBezTo>
                <a:lnTo>
                  <a:pt x="3464" y="243"/>
                </a:lnTo>
                <a:cubicBezTo>
                  <a:pt x="3464" y="293"/>
                  <a:pt x="3491" y="338"/>
                  <a:pt x="3536" y="365"/>
                </a:cubicBezTo>
                <a:cubicBezTo>
                  <a:pt x="3644" y="432"/>
                  <a:pt x="3707" y="545"/>
                  <a:pt x="3707" y="671"/>
                </a:cubicBezTo>
                <a:lnTo>
                  <a:pt x="3707" y="4818"/>
                </a:lnTo>
                <a:cubicBezTo>
                  <a:pt x="3702" y="4881"/>
                  <a:pt x="3689" y="4944"/>
                  <a:pt x="3662" y="5003"/>
                </a:cubicBezTo>
                <a:cubicBezTo>
                  <a:pt x="3648" y="5034"/>
                  <a:pt x="3626" y="5066"/>
                  <a:pt x="3603" y="5088"/>
                </a:cubicBezTo>
                <a:cubicBezTo>
                  <a:pt x="3574" y="5120"/>
                  <a:pt x="3536" y="5134"/>
                  <a:pt x="3500" y="5134"/>
                </a:cubicBezTo>
                <a:cubicBezTo>
                  <a:pt x="3426" y="5134"/>
                  <a:pt x="3356" y="5077"/>
                  <a:pt x="3356" y="4989"/>
                </a:cubicBezTo>
                <a:lnTo>
                  <a:pt x="3356" y="3896"/>
                </a:lnTo>
                <a:cubicBezTo>
                  <a:pt x="3356" y="3562"/>
                  <a:pt x="3199" y="3416"/>
                  <a:pt x="2963" y="3416"/>
                </a:cubicBezTo>
                <a:cubicBezTo>
                  <a:pt x="2373" y="3416"/>
                  <a:pt x="1286" y="4323"/>
                  <a:pt x="891" y="5466"/>
                </a:cubicBezTo>
                <a:cubicBezTo>
                  <a:pt x="391" y="6906"/>
                  <a:pt x="0" y="8759"/>
                  <a:pt x="2366" y="8894"/>
                </a:cubicBezTo>
                <a:cubicBezTo>
                  <a:pt x="2383" y="8895"/>
                  <a:pt x="2400" y="8896"/>
                  <a:pt x="2417" y="8896"/>
                </a:cubicBezTo>
                <a:cubicBezTo>
                  <a:pt x="2885" y="8896"/>
                  <a:pt x="3276" y="8535"/>
                  <a:pt x="3316" y="8066"/>
                </a:cubicBezTo>
                <a:lnTo>
                  <a:pt x="3356" y="7599"/>
                </a:lnTo>
                <a:lnTo>
                  <a:pt x="3356" y="7522"/>
                </a:lnTo>
                <a:lnTo>
                  <a:pt x="3356" y="5754"/>
                </a:lnTo>
                <a:cubicBezTo>
                  <a:pt x="3356" y="5691"/>
                  <a:pt x="3396" y="5637"/>
                  <a:pt x="3459" y="5619"/>
                </a:cubicBezTo>
                <a:cubicBezTo>
                  <a:pt x="3590" y="5583"/>
                  <a:pt x="3711" y="5520"/>
                  <a:pt x="3815" y="5439"/>
                </a:cubicBezTo>
                <a:cubicBezTo>
                  <a:pt x="3842" y="5417"/>
                  <a:pt x="3874" y="5405"/>
                  <a:pt x="3907" y="5405"/>
                </a:cubicBezTo>
                <a:cubicBezTo>
                  <a:pt x="3940" y="5405"/>
                  <a:pt x="3972" y="5417"/>
                  <a:pt x="3999" y="5439"/>
                </a:cubicBezTo>
                <a:cubicBezTo>
                  <a:pt x="4103" y="5520"/>
                  <a:pt x="4224" y="5583"/>
                  <a:pt x="4359" y="5619"/>
                </a:cubicBezTo>
                <a:cubicBezTo>
                  <a:pt x="4418" y="5637"/>
                  <a:pt x="4458" y="5691"/>
                  <a:pt x="4458" y="5754"/>
                </a:cubicBezTo>
                <a:lnTo>
                  <a:pt x="4458" y="7522"/>
                </a:lnTo>
                <a:lnTo>
                  <a:pt x="4463" y="7599"/>
                </a:lnTo>
                <a:lnTo>
                  <a:pt x="4499" y="8066"/>
                </a:lnTo>
                <a:cubicBezTo>
                  <a:pt x="4538" y="8535"/>
                  <a:pt x="4933" y="8896"/>
                  <a:pt x="5402" y="8896"/>
                </a:cubicBezTo>
                <a:cubicBezTo>
                  <a:pt x="5419" y="8896"/>
                  <a:pt x="5435" y="8895"/>
                  <a:pt x="5452" y="8894"/>
                </a:cubicBezTo>
                <a:cubicBezTo>
                  <a:pt x="7819" y="8759"/>
                  <a:pt x="7427" y="6906"/>
                  <a:pt x="6928" y="5462"/>
                </a:cubicBezTo>
                <a:cubicBezTo>
                  <a:pt x="6533" y="4318"/>
                  <a:pt x="5446" y="3411"/>
                  <a:pt x="4856" y="3411"/>
                </a:cubicBezTo>
                <a:cubicBezTo>
                  <a:pt x="4619" y="3411"/>
                  <a:pt x="4463" y="3557"/>
                  <a:pt x="4463" y="3892"/>
                </a:cubicBezTo>
                <a:lnTo>
                  <a:pt x="4463" y="4989"/>
                </a:lnTo>
                <a:cubicBezTo>
                  <a:pt x="4463" y="5077"/>
                  <a:pt x="4392" y="5134"/>
                  <a:pt x="4319" y="5134"/>
                </a:cubicBezTo>
                <a:cubicBezTo>
                  <a:pt x="4282" y="5134"/>
                  <a:pt x="4245" y="5120"/>
                  <a:pt x="4215" y="5088"/>
                </a:cubicBezTo>
                <a:cubicBezTo>
                  <a:pt x="4193" y="5066"/>
                  <a:pt x="4170" y="5034"/>
                  <a:pt x="4157" y="5003"/>
                </a:cubicBezTo>
                <a:cubicBezTo>
                  <a:pt x="4130" y="4944"/>
                  <a:pt x="4116" y="4881"/>
                  <a:pt x="4112" y="4818"/>
                </a:cubicBezTo>
                <a:lnTo>
                  <a:pt x="4112" y="504"/>
                </a:lnTo>
                <a:cubicBezTo>
                  <a:pt x="4112" y="225"/>
                  <a:pt x="3887" y="0"/>
                  <a:pt x="3603" y="0"/>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38" name="Google Shape;738;g169441f813a_0_0"/>
          <p:cNvSpPr/>
          <p:nvPr/>
        </p:nvSpPr>
        <p:spPr>
          <a:xfrm>
            <a:off x="16646044" y="7815243"/>
            <a:ext cx="186128" cy="164314"/>
          </a:xfrm>
          <a:custGeom>
            <a:avLst/>
            <a:gdLst/>
            <a:ahLst/>
            <a:cxnLst/>
            <a:rect l="l" t="t" r="r" b="b"/>
            <a:pathLst>
              <a:path w="568" h="563" extrusionOk="0">
                <a:moveTo>
                  <a:pt x="284" y="0"/>
                </a:moveTo>
                <a:cubicBezTo>
                  <a:pt x="126" y="0"/>
                  <a:pt x="0" y="126"/>
                  <a:pt x="0" y="283"/>
                </a:cubicBezTo>
                <a:cubicBezTo>
                  <a:pt x="0" y="436"/>
                  <a:pt x="126" y="562"/>
                  <a:pt x="284" y="562"/>
                </a:cubicBezTo>
                <a:cubicBezTo>
                  <a:pt x="437" y="562"/>
                  <a:pt x="567" y="436"/>
                  <a:pt x="567" y="283"/>
                </a:cubicBezTo>
                <a:cubicBezTo>
                  <a:pt x="567" y="126"/>
                  <a:pt x="437" y="0"/>
                  <a:pt x="284"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39" name="Google Shape;739;g169441f813a_0_0"/>
          <p:cNvSpPr/>
          <p:nvPr/>
        </p:nvSpPr>
        <p:spPr>
          <a:xfrm>
            <a:off x="16590009" y="8040847"/>
            <a:ext cx="56363" cy="50199"/>
          </a:xfrm>
          <a:custGeom>
            <a:avLst/>
            <a:gdLst/>
            <a:ahLst/>
            <a:cxnLst/>
            <a:rect l="l" t="t" r="r" b="b"/>
            <a:pathLst>
              <a:path w="172" h="172" extrusionOk="0">
                <a:moveTo>
                  <a:pt x="86" y="1"/>
                </a:moveTo>
                <a:cubicBezTo>
                  <a:pt x="36" y="1"/>
                  <a:pt x="0" y="41"/>
                  <a:pt x="0" y="86"/>
                </a:cubicBezTo>
                <a:cubicBezTo>
                  <a:pt x="0" y="136"/>
                  <a:pt x="36" y="172"/>
                  <a:pt x="86" y="172"/>
                </a:cubicBezTo>
                <a:cubicBezTo>
                  <a:pt x="131" y="172"/>
                  <a:pt x="171" y="136"/>
                  <a:pt x="171" y="86"/>
                </a:cubicBezTo>
                <a:cubicBezTo>
                  <a:pt x="171" y="41"/>
                  <a:pt x="131" y="1"/>
                  <a:pt x="86"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40" name="Google Shape;740;g169441f813a_0_0"/>
          <p:cNvSpPr/>
          <p:nvPr/>
        </p:nvSpPr>
        <p:spPr>
          <a:xfrm>
            <a:off x="16569365" y="8390198"/>
            <a:ext cx="330639" cy="252455"/>
          </a:xfrm>
          <a:custGeom>
            <a:avLst/>
            <a:gdLst/>
            <a:ahLst/>
            <a:cxnLst/>
            <a:rect l="l" t="t" r="r" b="b"/>
            <a:pathLst>
              <a:path w="1009" h="865" extrusionOk="0">
                <a:moveTo>
                  <a:pt x="581" y="0"/>
                </a:moveTo>
                <a:cubicBezTo>
                  <a:pt x="194" y="0"/>
                  <a:pt x="0" y="464"/>
                  <a:pt x="275" y="738"/>
                </a:cubicBezTo>
                <a:cubicBezTo>
                  <a:pt x="362" y="825"/>
                  <a:pt x="469" y="864"/>
                  <a:pt x="574" y="864"/>
                </a:cubicBezTo>
                <a:cubicBezTo>
                  <a:pt x="795" y="864"/>
                  <a:pt x="1008" y="692"/>
                  <a:pt x="1008" y="432"/>
                </a:cubicBezTo>
                <a:cubicBezTo>
                  <a:pt x="1008" y="194"/>
                  <a:pt x="815" y="0"/>
                  <a:pt x="581"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41" name="Google Shape;741;g169441f813a_0_0"/>
          <p:cNvSpPr/>
          <p:nvPr/>
        </p:nvSpPr>
        <p:spPr>
          <a:xfrm>
            <a:off x="17067454" y="8493806"/>
            <a:ext cx="78646" cy="70045"/>
          </a:xfrm>
          <a:custGeom>
            <a:avLst/>
            <a:gdLst/>
            <a:ahLst/>
            <a:cxnLst/>
            <a:rect l="l" t="t" r="r" b="b"/>
            <a:pathLst>
              <a:path w="240" h="240" extrusionOk="0">
                <a:moveTo>
                  <a:pt x="122" y="1"/>
                </a:moveTo>
                <a:cubicBezTo>
                  <a:pt x="55" y="1"/>
                  <a:pt x="1" y="55"/>
                  <a:pt x="1" y="118"/>
                </a:cubicBezTo>
                <a:cubicBezTo>
                  <a:pt x="1" y="185"/>
                  <a:pt x="55" y="239"/>
                  <a:pt x="122" y="239"/>
                </a:cubicBezTo>
                <a:cubicBezTo>
                  <a:pt x="185" y="239"/>
                  <a:pt x="239" y="185"/>
                  <a:pt x="239" y="118"/>
                </a:cubicBezTo>
                <a:cubicBezTo>
                  <a:pt x="239" y="55"/>
                  <a:pt x="185" y="1"/>
                  <a:pt x="122"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42" name="Google Shape;742;g169441f813a_0_0"/>
          <p:cNvSpPr/>
          <p:nvPr/>
        </p:nvSpPr>
        <p:spPr>
          <a:xfrm>
            <a:off x="16830206" y="8689641"/>
            <a:ext cx="315893" cy="279889"/>
          </a:xfrm>
          <a:custGeom>
            <a:avLst/>
            <a:gdLst/>
            <a:ahLst/>
            <a:cxnLst/>
            <a:rect l="l" t="t" r="r" b="b"/>
            <a:pathLst>
              <a:path w="964" h="959" extrusionOk="0">
                <a:moveTo>
                  <a:pt x="482" y="0"/>
                </a:moveTo>
                <a:cubicBezTo>
                  <a:pt x="217" y="0"/>
                  <a:pt x="1" y="216"/>
                  <a:pt x="1" y="482"/>
                </a:cubicBezTo>
                <a:cubicBezTo>
                  <a:pt x="1" y="747"/>
                  <a:pt x="217" y="958"/>
                  <a:pt x="482" y="958"/>
                </a:cubicBezTo>
                <a:cubicBezTo>
                  <a:pt x="747" y="958"/>
                  <a:pt x="963" y="747"/>
                  <a:pt x="963" y="482"/>
                </a:cubicBezTo>
                <a:cubicBezTo>
                  <a:pt x="963" y="216"/>
                  <a:pt x="747" y="0"/>
                  <a:pt x="482"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43" name="Google Shape;743;g169441f813a_0_0"/>
          <p:cNvSpPr/>
          <p:nvPr/>
        </p:nvSpPr>
        <p:spPr>
          <a:xfrm>
            <a:off x="16552980" y="8830023"/>
            <a:ext cx="74058" cy="55452"/>
          </a:xfrm>
          <a:custGeom>
            <a:avLst/>
            <a:gdLst/>
            <a:ahLst/>
            <a:cxnLst/>
            <a:rect l="l" t="t" r="r" b="b"/>
            <a:pathLst>
              <a:path w="226" h="190" extrusionOk="0">
                <a:moveTo>
                  <a:pt x="131" y="1"/>
                </a:moveTo>
                <a:cubicBezTo>
                  <a:pt x="46" y="1"/>
                  <a:pt x="1" y="104"/>
                  <a:pt x="59" y="162"/>
                </a:cubicBezTo>
                <a:cubicBezTo>
                  <a:pt x="80" y="181"/>
                  <a:pt x="105" y="190"/>
                  <a:pt x="129" y="190"/>
                </a:cubicBezTo>
                <a:cubicBezTo>
                  <a:pt x="179" y="190"/>
                  <a:pt x="226" y="153"/>
                  <a:pt x="226" y="95"/>
                </a:cubicBezTo>
                <a:cubicBezTo>
                  <a:pt x="226" y="41"/>
                  <a:pt x="181" y="1"/>
                  <a:pt x="131"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44" name="Google Shape;744;g169441f813a_0_0"/>
          <p:cNvSpPr/>
          <p:nvPr/>
        </p:nvSpPr>
        <p:spPr>
          <a:xfrm>
            <a:off x="16399949" y="8090754"/>
            <a:ext cx="91753" cy="80552"/>
          </a:xfrm>
          <a:custGeom>
            <a:avLst/>
            <a:gdLst/>
            <a:ahLst/>
            <a:cxnLst/>
            <a:rect l="l" t="t" r="r" b="b"/>
            <a:pathLst>
              <a:path w="280" h="276" extrusionOk="0">
                <a:moveTo>
                  <a:pt x="140" y="1"/>
                </a:moveTo>
                <a:cubicBezTo>
                  <a:pt x="63" y="1"/>
                  <a:pt x="0" y="64"/>
                  <a:pt x="0" y="140"/>
                </a:cubicBezTo>
                <a:cubicBezTo>
                  <a:pt x="0" y="217"/>
                  <a:pt x="63" y="275"/>
                  <a:pt x="140" y="275"/>
                </a:cubicBezTo>
                <a:cubicBezTo>
                  <a:pt x="216" y="275"/>
                  <a:pt x="279" y="217"/>
                  <a:pt x="279" y="140"/>
                </a:cubicBezTo>
                <a:cubicBezTo>
                  <a:pt x="279" y="64"/>
                  <a:pt x="216" y="1"/>
                  <a:pt x="140"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45" name="Google Shape;745;g169441f813a_0_0"/>
          <p:cNvSpPr/>
          <p:nvPr/>
        </p:nvSpPr>
        <p:spPr>
          <a:xfrm>
            <a:off x="16171222" y="7523680"/>
            <a:ext cx="40306" cy="34439"/>
          </a:xfrm>
          <a:custGeom>
            <a:avLst/>
            <a:gdLst/>
            <a:ahLst/>
            <a:cxnLst/>
            <a:rect l="l" t="t" r="r" b="b"/>
            <a:pathLst>
              <a:path w="123" h="118" extrusionOk="0">
                <a:moveTo>
                  <a:pt x="59" y="0"/>
                </a:moveTo>
                <a:cubicBezTo>
                  <a:pt x="28" y="0"/>
                  <a:pt x="1" y="27"/>
                  <a:pt x="1" y="59"/>
                </a:cubicBezTo>
                <a:cubicBezTo>
                  <a:pt x="1" y="90"/>
                  <a:pt x="28" y="117"/>
                  <a:pt x="59" y="117"/>
                </a:cubicBezTo>
                <a:cubicBezTo>
                  <a:pt x="95" y="117"/>
                  <a:pt x="122" y="90"/>
                  <a:pt x="122" y="59"/>
                </a:cubicBezTo>
                <a:cubicBezTo>
                  <a:pt x="122" y="27"/>
                  <a:pt x="95" y="0"/>
                  <a:pt x="59"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46" name="Google Shape;746;g169441f813a_0_0"/>
          <p:cNvSpPr/>
          <p:nvPr/>
        </p:nvSpPr>
        <p:spPr>
          <a:xfrm>
            <a:off x="16155165" y="8022460"/>
            <a:ext cx="77007" cy="68586"/>
          </a:xfrm>
          <a:custGeom>
            <a:avLst/>
            <a:gdLst/>
            <a:ahLst/>
            <a:cxnLst/>
            <a:rect l="l" t="t" r="r" b="b"/>
            <a:pathLst>
              <a:path w="235" h="235" extrusionOk="0">
                <a:moveTo>
                  <a:pt x="117" y="1"/>
                </a:moveTo>
                <a:cubicBezTo>
                  <a:pt x="54" y="1"/>
                  <a:pt x="0" y="55"/>
                  <a:pt x="0" y="118"/>
                </a:cubicBezTo>
                <a:cubicBezTo>
                  <a:pt x="0" y="181"/>
                  <a:pt x="54" y="235"/>
                  <a:pt x="117" y="235"/>
                </a:cubicBezTo>
                <a:cubicBezTo>
                  <a:pt x="180" y="235"/>
                  <a:pt x="234" y="181"/>
                  <a:pt x="234" y="118"/>
                </a:cubicBezTo>
                <a:cubicBezTo>
                  <a:pt x="234" y="55"/>
                  <a:pt x="180" y="1"/>
                  <a:pt x="117"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47" name="Google Shape;747;g169441f813a_0_0"/>
          <p:cNvSpPr/>
          <p:nvPr/>
        </p:nvSpPr>
        <p:spPr>
          <a:xfrm>
            <a:off x="15797000" y="7788976"/>
            <a:ext cx="75369" cy="57204"/>
          </a:xfrm>
          <a:custGeom>
            <a:avLst/>
            <a:gdLst/>
            <a:ahLst/>
            <a:cxnLst/>
            <a:rect l="l" t="t" r="r" b="b"/>
            <a:pathLst>
              <a:path w="230" h="196" extrusionOk="0">
                <a:moveTo>
                  <a:pt x="131" y="0"/>
                </a:moveTo>
                <a:cubicBezTo>
                  <a:pt x="41" y="0"/>
                  <a:pt x="0" y="104"/>
                  <a:pt x="63" y="167"/>
                </a:cubicBezTo>
                <a:cubicBezTo>
                  <a:pt x="82" y="187"/>
                  <a:pt x="106" y="196"/>
                  <a:pt x="130" y="196"/>
                </a:cubicBezTo>
                <a:cubicBezTo>
                  <a:pt x="180" y="196"/>
                  <a:pt x="230" y="156"/>
                  <a:pt x="230" y="95"/>
                </a:cubicBezTo>
                <a:cubicBezTo>
                  <a:pt x="230" y="41"/>
                  <a:pt x="185" y="0"/>
                  <a:pt x="131"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48" name="Google Shape;748;g169441f813a_0_0"/>
          <p:cNvSpPr/>
          <p:nvPr/>
        </p:nvSpPr>
        <p:spPr>
          <a:xfrm>
            <a:off x="15487333" y="7816411"/>
            <a:ext cx="320153" cy="244574"/>
          </a:xfrm>
          <a:custGeom>
            <a:avLst/>
            <a:gdLst/>
            <a:ahLst/>
            <a:cxnLst/>
            <a:rect l="l" t="t" r="r" b="b"/>
            <a:pathLst>
              <a:path w="977" h="838" extrusionOk="0">
                <a:moveTo>
                  <a:pt x="563" y="1"/>
                </a:moveTo>
                <a:cubicBezTo>
                  <a:pt x="189" y="1"/>
                  <a:pt x="1" y="450"/>
                  <a:pt x="266" y="716"/>
                </a:cubicBezTo>
                <a:cubicBezTo>
                  <a:pt x="350" y="800"/>
                  <a:pt x="454" y="838"/>
                  <a:pt x="556" y="838"/>
                </a:cubicBezTo>
                <a:cubicBezTo>
                  <a:pt x="770" y="838"/>
                  <a:pt x="977" y="672"/>
                  <a:pt x="977" y="419"/>
                </a:cubicBezTo>
                <a:cubicBezTo>
                  <a:pt x="977" y="190"/>
                  <a:pt x="792" y="1"/>
                  <a:pt x="563"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49" name="Google Shape;749;g169441f813a_0_0"/>
          <p:cNvSpPr/>
          <p:nvPr/>
        </p:nvSpPr>
        <p:spPr>
          <a:xfrm>
            <a:off x="15362155" y="8222089"/>
            <a:ext cx="96013" cy="72672"/>
          </a:xfrm>
          <a:custGeom>
            <a:avLst/>
            <a:gdLst/>
            <a:ahLst/>
            <a:cxnLst/>
            <a:rect l="l" t="t" r="r" b="b"/>
            <a:pathLst>
              <a:path w="293" h="249" extrusionOk="0">
                <a:moveTo>
                  <a:pt x="126" y="1"/>
                </a:moveTo>
                <a:cubicBezTo>
                  <a:pt x="62" y="1"/>
                  <a:pt x="0" y="50"/>
                  <a:pt x="0" y="127"/>
                </a:cubicBezTo>
                <a:cubicBezTo>
                  <a:pt x="0" y="194"/>
                  <a:pt x="54" y="248"/>
                  <a:pt x="126" y="248"/>
                </a:cubicBezTo>
                <a:cubicBezTo>
                  <a:pt x="234" y="248"/>
                  <a:pt x="293" y="113"/>
                  <a:pt x="212" y="37"/>
                </a:cubicBezTo>
                <a:cubicBezTo>
                  <a:pt x="187" y="12"/>
                  <a:pt x="156" y="1"/>
                  <a:pt x="126"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50" name="Google Shape;750;g169441f813a_0_0"/>
          <p:cNvSpPr/>
          <p:nvPr/>
        </p:nvSpPr>
        <p:spPr>
          <a:xfrm>
            <a:off x="15736377" y="8172182"/>
            <a:ext cx="177280" cy="156726"/>
          </a:xfrm>
          <a:custGeom>
            <a:avLst/>
            <a:gdLst/>
            <a:ahLst/>
            <a:cxnLst/>
            <a:rect l="l" t="t" r="r" b="b"/>
            <a:pathLst>
              <a:path w="541" h="537" extrusionOk="0">
                <a:moveTo>
                  <a:pt x="271" y="1"/>
                </a:moveTo>
                <a:cubicBezTo>
                  <a:pt x="122" y="1"/>
                  <a:pt x="1" y="118"/>
                  <a:pt x="1" y="266"/>
                </a:cubicBezTo>
                <a:cubicBezTo>
                  <a:pt x="1" y="419"/>
                  <a:pt x="122" y="536"/>
                  <a:pt x="271" y="536"/>
                </a:cubicBezTo>
                <a:cubicBezTo>
                  <a:pt x="419" y="536"/>
                  <a:pt x="541" y="419"/>
                  <a:pt x="541" y="266"/>
                </a:cubicBezTo>
                <a:cubicBezTo>
                  <a:pt x="541" y="118"/>
                  <a:pt x="419" y="1"/>
                  <a:pt x="271"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51" name="Google Shape;751;g169441f813a_0_0"/>
          <p:cNvSpPr/>
          <p:nvPr/>
        </p:nvSpPr>
        <p:spPr>
          <a:xfrm>
            <a:off x="15872041" y="8510442"/>
            <a:ext cx="69798" cy="53409"/>
          </a:xfrm>
          <a:custGeom>
            <a:avLst/>
            <a:gdLst/>
            <a:ahLst/>
            <a:cxnLst/>
            <a:rect l="l" t="t" r="r" b="b"/>
            <a:pathLst>
              <a:path w="213" h="183" extrusionOk="0">
                <a:moveTo>
                  <a:pt x="92" y="0"/>
                </a:moveTo>
                <a:cubicBezTo>
                  <a:pt x="45" y="0"/>
                  <a:pt x="1" y="37"/>
                  <a:pt x="1" y="92"/>
                </a:cubicBezTo>
                <a:cubicBezTo>
                  <a:pt x="1" y="142"/>
                  <a:pt x="41" y="182"/>
                  <a:pt x="91" y="182"/>
                </a:cubicBezTo>
                <a:cubicBezTo>
                  <a:pt x="172" y="182"/>
                  <a:pt x="212" y="83"/>
                  <a:pt x="154" y="25"/>
                </a:cubicBezTo>
                <a:cubicBezTo>
                  <a:pt x="135" y="8"/>
                  <a:pt x="113" y="0"/>
                  <a:pt x="92"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52" name="Google Shape;752;g169441f813a_0_0"/>
          <p:cNvSpPr/>
          <p:nvPr/>
        </p:nvSpPr>
        <p:spPr>
          <a:xfrm>
            <a:off x="15534520" y="8613467"/>
            <a:ext cx="107810" cy="96020"/>
          </a:xfrm>
          <a:custGeom>
            <a:avLst/>
            <a:gdLst/>
            <a:ahLst/>
            <a:cxnLst/>
            <a:rect l="l" t="t" r="r" b="b"/>
            <a:pathLst>
              <a:path w="329" h="329" extrusionOk="0">
                <a:moveTo>
                  <a:pt x="162" y="0"/>
                </a:moveTo>
                <a:cubicBezTo>
                  <a:pt x="72" y="0"/>
                  <a:pt x="0" y="72"/>
                  <a:pt x="0" y="162"/>
                </a:cubicBezTo>
                <a:cubicBezTo>
                  <a:pt x="0" y="252"/>
                  <a:pt x="72" y="329"/>
                  <a:pt x="162" y="329"/>
                </a:cubicBezTo>
                <a:cubicBezTo>
                  <a:pt x="257" y="329"/>
                  <a:pt x="329" y="252"/>
                  <a:pt x="329" y="162"/>
                </a:cubicBezTo>
                <a:cubicBezTo>
                  <a:pt x="329" y="72"/>
                  <a:pt x="257" y="0"/>
                  <a:pt x="162"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53" name="Google Shape;753;g169441f813a_0_0"/>
          <p:cNvSpPr/>
          <p:nvPr/>
        </p:nvSpPr>
        <p:spPr>
          <a:xfrm>
            <a:off x="15774717" y="8909991"/>
            <a:ext cx="59312" cy="44946"/>
          </a:xfrm>
          <a:custGeom>
            <a:avLst/>
            <a:gdLst/>
            <a:ahLst/>
            <a:cxnLst/>
            <a:rect l="l" t="t" r="r" b="b"/>
            <a:pathLst>
              <a:path w="181" h="154" extrusionOk="0">
                <a:moveTo>
                  <a:pt x="79" y="0"/>
                </a:moveTo>
                <a:cubicBezTo>
                  <a:pt x="40" y="0"/>
                  <a:pt x="2" y="32"/>
                  <a:pt x="5" y="77"/>
                </a:cubicBezTo>
                <a:cubicBezTo>
                  <a:pt x="1" y="118"/>
                  <a:pt x="37" y="154"/>
                  <a:pt x="77" y="154"/>
                </a:cubicBezTo>
                <a:cubicBezTo>
                  <a:pt x="145" y="154"/>
                  <a:pt x="181" y="73"/>
                  <a:pt x="131" y="23"/>
                </a:cubicBezTo>
                <a:cubicBezTo>
                  <a:pt x="117" y="7"/>
                  <a:pt x="98" y="0"/>
                  <a:pt x="79"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54" name="Google Shape;754;g169441f813a_0_0"/>
          <p:cNvSpPr/>
          <p:nvPr/>
        </p:nvSpPr>
        <p:spPr>
          <a:xfrm>
            <a:off x="15403444" y="8893356"/>
            <a:ext cx="215292" cy="164023"/>
          </a:xfrm>
          <a:custGeom>
            <a:avLst/>
            <a:gdLst/>
            <a:ahLst/>
            <a:cxnLst/>
            <a:rect l="l" t="t" r="r" b="b"/>
            <a:pathLst>
              <a:path w="657" h="562" extrusionOk="0">
                <a:moveTo>
                  <a:pt x="280" y="0"/>
                </a:moveTo>
                <a:cubicBezTo>
                  <a:pt x="137" y="0"/>
                  <a:pt x="0" y="113"/>
                  <a:pt x="0" y="283"/>
                </a:cubicBezTo>
                <a:cubicBezTo>
                  <a:pt x="0" y="436"/>
                  <a:pt x="126" y="562"/>
                  <a:pt x="279" y="562"/>
                </a:cubicBezTo>
                <a:cubicBezTo>
                  <a:pt x="531" y="562"/>
                  <a:pt x="657" y="260"/>
                  <a:pt x="477" y="85"/>
                </a:cubicBezTo>
                <a:cubicBezTo>
                  <a:pt x="420" y="26"/>
                  <a:pt x="349" y="0"/>
                  <a:pt x="280"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55" name="Google Shape;755;g169441f813a_0_0"/>
          <p:cNvSpPr/>
          <p:nvPr/>
        </p:nvSpPr>
        <p:spPr>
          <a:xfrm>
            <a:off x="15171767" y="8709195"/>
            <a:ext cx="49154" cy="42319"/>
          </a:xfrm>
          <a:custGeom>
            <a:avLst/>
            <a:gdLst/>
            <a:ahLst/>
            <a:cxnLst/>
            <a:rect l="l" t="t" r="r" b="b"/>
            <a:pathLst>
              <a:path w="150" h="145" extrusionOk="0">
                <a:moveTo>
                  <a:pt x="73" y="1"/>
                </a:moveTo>
                <a:cubicBezTo>
                  <a:pt x="37" y="1"/>
                  <a:pt x="1" y="32"/>
                  <a:pt x="1" y="73"/>
                </a:cubicBezTo>
                <a:cubicBezTo>
                  <a:pt x="1" y="113"/>
                  <a:pt x="37" y="145"/>
                  <a:pt x="73" y="145"/>
                </a:cubicBezTo>
                <a:cubicBezTo>
                  <a:pt x="113" y="145"/>
                  <a:pt x="149" y="113"/>
                  <a:pt x="149" y="73"/>
                </a:cubicBezTo>
                <a:cubicBezTo>
                  <a:pt x="149" y="32"/>
                  <a:pt x="113" y="1"/>
                  <a:pt x="73"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56" name="Google Shape;756;g169441f813a_0_0"/>
          <p:cNvSpPr/>
          <p:nvPr/>
        </p:nvSpPr>
        <p:spPr>
          <a:xfrm>
            <a:off x="15260243" y="8467539"/>
            <a:ext cx="72747" cy="64792"/>
          </a:xfrm>
          <a:custGeom>
            <a:avLst/>
            <a:gdLst/>
            <a:ahLst/>
            <a:cxnLst/>
            <a:rect l="l" t="t" r="r" b="b"/>
            <a:pathLst>
              <a:path w="222" h="222" extrusionOk="0">
                <a:moveTo>
                  <a:pt x="109" y="1"/>
                </a:moveTo>
                <a:cubicBezTo>
                  <a:pt x="50" y="1"/>
                  <a:pt x="1" y="50"/>
                  <a:pt x="1" y="109"/>
                </a:cubicBezTo>
                <a:cubicBezTo>
                  <a:pt x="1" y="172"/>
                  <a:pt x="50" y="221"/>
                  <a:pt x="109" y="221"/>
                </a:cubicBezTo>
                <a:cubicBezTo>
                  <a:pt x="172" y="221"/>
                  <a:pt x="221" y="172"/>
                  <a:pt x="221" y="109"/>
                </a:cubicBezTo>
                <a:cubicBezTo>
                  <a:pt x="221" y="50"/>
                  <a:pt x="172" y="1"/>
                  <a:pt x="109"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57" name="Google Shape;757;g169441f813a_0_0"/>
          <p:cNvSpPr/>
          <p:nvPr/>
        </p:nvSpPr>
        <p:spPr>
          <a:xfrm>
            <a:off x="16917372" y="8090754"/>
            <a:ext cx="130093" cy="115866"/>
          </a:xfrm>
          <a:custGeom>
            <a:avLst/>
            <a:gdLst/>
            <a:ahLst/>
            <a:cxnLst/>
            <a:rect l="l" t="t" r="r" b="b"/>
            <a:pathLst>
              <a:path w="397" h="397" extrusionOk="0">
                <a:moveTo>
                  <a:pt x="198" y="1"/>
                </a:moveTo>
                <a:cubicBezTo>
                  <a:pt x="90" y="1"/>
                  <a:pt x="0" y="91"/>
                  <a:pt x="0" y="199"/>
                </a:cubicBezTo>
                <a:cubicBezTo>
                  <a:pt x="0" y="307"/>
                  <a:pt x="90" y="397"/>
                  <a:pt x="198" y="397"/>
                </a:cubicBezTo>
                <a:cubicBezTo>
                  <a:pt x="306" y="397"/>
                  <a:pt x="396" y="307"/>
                  <a:pt x="396" y="199"/>
                </a:cubicBezTo>
                <a:cubicBezTo>
                  <a:pt x="396" y="91"/>
                  <a:pt x="306" y="1"/>
                  <a:pt x="198"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58" name="Google Shape;758;g169441f813a_0_0"/>
          <p:cNvSpPr/>
          <p:nvPr/>
        </p:nvSpPr>
        <p:spPr>
          <a:xfrm>
            <a:off x="16563466" y="8258863"/>
            <a:ext cx="82906" cy="72672"/>
          </a:xfrm>
          <a:custGeom>
            <a:avLst/>
            <a:gdLst/>
            <a:ahLst/>
            <a:cxnLst/>
            <a:rect l="l" t="t" r="r" b="b"/>
            <a:pathLst>
              <a:path w="253" h="249" extrusionOk="0">
                <a:moveTo>
                  <a:pt x="126" y="1"/>
                </a:moveTo>
                <a:cubicBezTo>
                  <a:pt x="59" y="1"/>
                  <a:pt x="0" y="55"/>
                  <a:pt x="0" y="122"/>
                </a:cubicBezTo>
                <a:cubicBezTo>
                  <a:pt x="0" y="194"/>
                  <a:pt x="59" y="248"/>
                  <a:pt x="126" y="248"/>
                </a:cubicBezTo>
                <a:cubicBezTo>
                  <a:pt x="194" y="248"/>
                  <a:pt x="252" y="194"/>
                  <a:pt x="252" y="122"/>
                </a:cubicBezTo>
                <a:cubicBezTo>
                  <a:pt x="252" y="55"/>
                  <a:pt x="194" y="1"/>
                  <a:pt x="126"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59" name="Google Shape;759;g169441f813a_0_0"/>
          <p:cNvSpPr/>
          <p:nvPr/>
        </p:nvSpPr>
        <p:spPr>
          <a:xfrm>
            <a:off x="16491375" y="7653556"/>
            <a:ext cx="98962" cy="88432"/>
          </a:xfrm>
          <a:custGeom>
            <a:avLst/>
            <a:gdLst/>
            <a:ahLst/>
            <a:cxnLst/>
            <a:rect l="l" t="t" r="r" b="b"/>
            <a:pathLst>
              <a:path w="302" h="303" extrusionOk="0">
                <a:moveTo>
                  <a:pt x="148" y="1"/>
                </a:moveTo>
                <a:cubicBezTo>
                  <a:pt x="68" y="1"/>
                  <a:pt x="0" y="68"/>
                  <a:pt x="0" y="154"/>
                </a:cubicBezTo>
                <a:cubicBezTo>
                  <a:pt x="0" y="235"/>
                  <a:pt x="68" y="302"/>
                  <a:pt x="148" y="302"/>
                </a:cubicBezTo>
                <a:cubicBezTo>
                  <a:pt x="234" y="302"/>
                  <a:pt x="301" y="235"/>
                  <a:pt x="301" y="154"/>
                </a:cubicBezTo>
                <a:cubicBezTo>
                  <a:pt x="301" y="68"/>
                  <a:pt x="234" y="1"/>
                  <a:pt x="148"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60" name="Google Shape;760;g169441f813a_0_0"/>
          <p:cNvSpPr/>
          <p:nvPr/>
        </p:nvSpPr>
        <p:spPr>
          <a:xfrm>
            <a:off x="16467781" y="8642360"/>
            <a:ext cx="159257" cy="120536"/>
          </a:xfrm>
          <a:custGeom>
            <a:avLst/>
            <a:gdLst/>
            <a:ahLst/>
            <a:cxnLst/>
            <a:rect l="l" t="t" r="r" b="b"/>
            <a:pathLst>
              <a:path w="486" h="413" extrusionOk="0">
                <a:moveTo>
                  <a:pt x="279" y="0"/>
                </a:moveTo>
                <a:cubicBezTo>
                  <a:pt x="95" y="0"/>
                  <a:pt x="0" y="221"/>
                  <a:pt x="131" y="351"/>
                </a:cubicBezTo>
                <a:cubicBezTo>
                  <a:pt x="173" y="394"/>
                  <a:pt x="226" y="413"/>
                  <a:pt x="277" y="413"/>
                </a:cubicBezTo>
                <a:cubicBezTo>
                  <a:pt x="384" y="413"/>
                  <a:pt x="486" y="331"/>
                  <a:pt x="486" y="207"/>
                </a:cubicBezTo>
                <a:cubicBezTo>
                  <a:pt x="486" y="90"/>
                  <a:pt x="391" y="0"/>
                  <a:pt x="279"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61" name="Google Shape;761;g169441f813a_0_0"/>
          <p:cNvSpPr/>
          <p:nvPr/>
        </p:nvSpPr>
        <p:spPr>
          <a:xfrm>
            <a:off x="15347409" y="9282982"/>
            <a:ext cx="533807" cy="262670"/>
          </a:xfrm>
          <a:custGeom>
            <a:avLst/>
            <a:gdLst/>
            <a:ahLst/>
            <a:cxnLst/>
            <a:rect l="l" t="t" r="r" b="b"/>
            <a:pathLst>
              <a:path w="1629" h="900" extrusionOk="0">
                <a:moveTo>
                  <a:pt x="1615" y="1"/>
                </a:moveTo>
                <a:lnTo>
                  <a:pt x="1615" y="1"/>
                </a:lnTo>
                <a:cubicBezTo>
                  <a:pt x="1161" y="23"/>
                  <a:pt x="697" y="113"/>
                  <a:pt x="324" y="351"/>
                </a:cubicBezTo>
                <a:cubicBezTo>
                  <a:pt x="198" y="428"/>
                  <a:pt x="90" y="527"/>
                  <a:pt x="0" y="644"/>
                </a:cubicBezTo>
                <a:cubicBezTo>
                  <a:pt x="0" y="716"/>
                  <a:pt x="27" y="788"/>
                  <a:pt x="81" y="837"/>
                </a:cubicBezTo>
                <a:cubicBezTo>
                  <a:pt x="131" y="880"/>
                  <a:pt x="189" y="899"/>
                  <a:pt x="247" y="899"/>
                </a:cubicBezTo>
                <a:cubicBezTo>
                  <a:pt x="370" y="899"/>
                  <a:pt x="489" y="809"/>
                  <a:pt x="504" y="671"/>
                </a:cubicBezTo>
                <a:cubicBezTo>
                  <a:pt x="519" y="686"/>
                  <a:pt x="541" y="695"/>
                  <a:pt x="561" y="695"/>
                </a:cubicBezTo>
                <a:cubicBezTo>
                  <a:pt x="571" y="695"/>
                  <a:pt x="581" y="693"/>
                  <a:pt x="589" y="689"/>
                </a:cubicBezTo>
                <a:cubicBezTo>
                  <a:pt x="621" y="675"/>
                  <a:pt x="639" y="644"/>
                  <a:pt x="634" y="612"/>
                </a:cubicBezTo>
                <a:lnTo>
                  <a:pt x="634" y="612"/>
                </a:lnTo>
                <a:cubicBezTo>
                  <a:pt x="735" y="765"/>
                  <a:pt x="880" y="831"/>
                  <a:pt x="1024" y="831"/>
                </a:cubicBezTo>
                <a:cubicBezTo>
                  <a:pt x="1313" y="831"/>
                  <a:pt x="1594" y="568"/>
                  <a:pt x="1489" y="216"/>
                </a:cubicBezTo>
                <a:cubicBezTo>
                  <a:pt x="1539" y="207"/>
                  <a:pt x="1579" y="176"/>
                  <a:pt x="1602" y="131"/>
                </a:cubicBezTo>
                <a:cubicBezTo>
                  <a:pt x="1624" y="95"/>
                  <a:pt x="1629" y="46"/>
                  <a:pt x="1615"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62" name="Google Shape;762;g169441f813a_0_0"/>
          <p:cNvSpPr/>
          <p:nvPr/>
        </p:nvSpPr>
        <p:spPr>
          <a:xfrm>
            <a:off x="15561063" y="9557618"/>
            <a:ext cx="212671" cy="144468"/>
          </a:xfrm>
          <a:custGeom>
            <a:avLst/>
            <a:gdLst/>
            <a:ahLst/>
            <a:cxnLst/>
            <a:rect l="l" t="t" r="r" b="b"/>
            <a:pathLst>
              <a:path w="649" h="495" extrusionOk="0">
                <a:moveTo>
                  <a:pt x="437" y="0"/>
                </a:moveTo>
                <a:cubicBezTo>
                  <a:pt x="419" y="0"/>
                  <a:pt x="401" y="3"/>
                  <a:pt x="383" y="9"/>
                </a:cubicBezTo>
                <a:cubicBezTo>
                  <a:pt x="324" y="27"/>
                  <a:pt x="288" y="85"/>
                  <a:pt x="293" y="148"/>
                </a:cubicBezTo>
                <a:cubicBezTo>
                  <a:pt x="301" y="208"/>
                  <a:pt x="355" y="248"/>
                  <a:pt x="410" y="248"/>
                </a:cubicBezTo>
                <a:cubicBezTo>
                  <a:pt x="413" y="248"/>
                  <a:pt x="416" y="247"/>
                  <a:pt x="419" y="247"/>
                </a:cubicBezTo>
                <a:lnTo>
                  <a:pt x="419" y="247"/>
                </a:lnTo>
                <a:lnTo>
                  <a:pt x="392" y="270"/>
                </a:lnTo>
                <a:cubicBezTo>
                  <a:pt x="368" y="242"/>
                  <a:pt x="334" y="228"/>
                  <a:pt x="302" y="228"/>
                </a:cubicBezTo>
                <a:cubicBezTo>
                  <a:pt x="297" y="228"/>
                  <a:pt x="293" y="229"/>
                  <a:pt x="288" y="229"/>
                </a:cubicBezTo>
                <a:cubicBezTo>
                  <a:pt x="248" y="234"/>
                  <a:pt x="216" y="261"/>
                  <a:pt x="203" y="301"/>
                </a:cubicBezTo>
                <a:cubicBezTo>
                  <a:pt x="182" y="282"/>
                  <a:pt x="156" y="273"/>
                  <a:pt x="131" y="273"/>
                </a:cubicBezTo>
                <a:cubicBezTo>
                  <a:pt x="102" y="273"/>
                  <a:pt x="74" y="284"/>
                  <a:pt x="50" y="306"/>
                </a:cubicBezTo>
                <a:cubicBezTo>
                  <a:pt x="14" y="346"/>
                  <a:pt x="0" y="405"/>
                  <a:pt x="14" y="459"/>
                </a:cubicBezTo>
                <a:cubicBezTo>
                  <a:pt x="14" y="472"/>
                  <a:pt x="18" y="486"/>
                  <a:pt x="23" y="495"/>
                </a:cubicBezTo>
                <a:lnTo>
                  <a:pt x="108" y="463"/>
                </a:lnTo>
                <a:cubicBezTo>
                  <a:pt x="266" y="409"/>
                  <a:pt x="450" y="346"/>
                  <a:pt x="648" y="270"/>
                </a:cubicBezTo>
                <a:lnTo>
                  <a:pt x="648" y="247"/>
                </a:lnTo>
                <a:cubicBezTo>
                  <a:pt x="644" y="180"/>
                  <a:pt x="617" y="112"/>
                  <a:pt x="572" y="58"/>
                </a:cubicBezTo>
                <a:cubicBezTo>
                  <a:pt x="539" y="22"/>
                  <a:pt x="488" y="0"/>
                  <a:pt x="437"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63" name="Google Shape;763;g169441f813a_0_0"/>
          <p:cNvSpPr/>
          <p:nvPr/>
        </p:nvSpPr>
        <p:spPr>
          <a:xfrm>
            <a:off x="15251396" y="9564038"/>
            <a:ext cx="289350" cy="187663"/>
          </a:xfrm>
          <a:custGeom>
            <a:avLst/>
            <a:gdLst/>
            <a:ahLst/>
            <a:cxnLst/>
            <a:rect l="l" t="t" r="r" b="b"/>
            <a:pathLst>
              <a:path w="883" h="643" extrusionOk="0">
                <a:moveTo>
                  <a:pt x="109" y="0"/>
                </a:moveTo>
                <a:cubicBezTo>
                  <a:pt x="55" y="144"/>
                  <a:pt x="1" y="315"/>
                  <a:pt x="41" y="446"/>
                </a:cubicBezTo>
                <a:cubicBezTo>
                  <a:pt x="68" y="545"/>
                  <a:pt x="158" y="617"/>
                  <a:pt x="262" y="630"/>
                </a:cubicBezTo>
                <a:cubicBezTo>
                  <a:pt x="301" y="639"/>
                  <a:pt x="340" y="643"/>
                  <a:pt x="379" y="643"/>
                </a:cubicBezTo>
                <a:cubicBezTo>
                  <a:pt x="545" y="643"/>
                  <a:pt x="714" y="575"/>
                  <a:pt x="873" y="513"/>
                </a:cubicBezTo>
                <a:cubicBezTo>
                  <a:pt x="882" y="437"/>
                  <a:pt x="869" y="356"/>
                  <a:pt x="837" y="288"/>
                </a:cubicBezTo>
                <a:cubicBezTo>
                  <a:pt x="810" y="212"/>
                  <a:pt x="743" y="158"/>
                  <a:pt x="667" y="144"/>
                </a:cubicBezTo>
                <a:cubicBezTo>
                  <a:pt x="604" y="149"/>
                  <a:pt x="545" y="176"/>
                  <a:pt x="509" y="225"/>
                </a:cubicBezTo>
                <a:cubicBezTo>
                  <a:pt x="469" y="275"/>
                  <a:pt x="437" y="324"/>
                  <a:pt x="406" y="378"/>
                </a:cubicBezTo>
                <a:cubicBezTo>
                  <a:pt x="395" y="396"/>
                  <a:pt x="376" y="414"/>
                  <a:pt x="357" y="414"/>
                </a:cubicBezTo>
                <a:cubicBezTo>
                  <a:pt x="352" y="414"/>
                  <a:pt x="347" y="412"/>
                  <a:pt x="343" y="410"/>
                </a:cubicBezTo>
                <a:cubicBezTo>
                  <a:pt x="320" y="392"/>
                  <a:pt x="343" y="351"/>
                  <a:pt x="361" y="324"/>
                </a:cubicBezTo>
                <a:cubicBezTo>
                  <a:pt x="401" y="251"/>
                  <a:pt x="342" y="177"/>
                  <a:pt x="276" y="177"/>
                </a:cubicBezTo>
                <a:cubicBezTo>
                  <a:pt x="253" y="177"/>
                  <a:pt x="229" y="186"/>
                  <a:pt x="208" y="207"/>
                </a:cubicBezTo>
                <a:cubicBezTo>
                  <a:pt x="244" y="126"/>
                  <a:pt x="203" y="32"/>
                  <a:pt x="118"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grpSp>
        <p:nvGrpSpPr>
          <p:cNvPr id="764" name="Google Shape;764;g169441f813a_0_0"/>
          <p:cNvGrpSpPr/>
          <p:nvPr/>
        </p:nvGrpSpPr>
        <p:grpSpPr>
          <a:xfrm>
            <a:off x="9103821" y="6852356"/>
            <a:ext cx="6629496" cy="5942752"/>
            <a:chOff x="661825" y="1465225"/>
            <a:chExt cx="505775" cy="509050"/>
          </a:xfrm>
        </p:grpSpPr>
        <p:sp>
          <p:nvSpPr>
            <p:cNvPr id="765" name="Google Shape;765;g169441f813a_0_0"/>
            <p:cNvSpPr/>
            <p:nvPr/>
          </p:nvSpPr>
          <p:spPr>
            <a:xfrm>
              <a:off x="661825" y="1468600"/>
              <a:ext cx="505775" cy="505675"/>
            </a:xfrm>
            <a:custGeom>
              <a:avLst/>
              <a:gdLst/>
              <a:ahLst/>
              <a:cxnLst/>
              <a:rect l="l" t="t" r="r" b="b"/>
              <a:pathLst>
                <a:path w="20231" h="20227" extrusionOk="0">
                  <a:moveTo>
                    <a:pt x="10113" y="0"/>
                  </a:moveTo>
                  <a:cubicBezTo>
                    <a:pt x="4530" y="0"/>
                    <a:pt x="0" y="4526"/>
                    <a:pt x="0" y="10113"/>
                  </a:cubicBezTo>
                  <a:cubicBezTo>
                    <a:pt x="0" y="15701"/>
                    <a:pt x="4530" y="20226"/>
                    <a:pt x="10113" y="20226"/>
                  </a:cubicBezTo>
                  <a:cubicBezTo>
                    <a:pt x="15700" y="20226"/>
                    <a:pt x="20230" y="15701"/>
                    <a:pt x="20230" y="10113"/>
                  </a:cubicBezTo>
                  <a:cubicBezTo>
                    <a:pt x="20230" y="4526"/>
                    <a:pt x="15700" y="0"/>
                    <a:pt x="10113" y="0"/>
                  </a:cubicBezTo>
                  <a:close/>
                </a:path>
              </a:pathLst>
            </a:custGeom>
            <a:solidFill>
              <a:srgbClr val="FFFFF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66" name="Google Shape;766;g169441f813a_0_0"/>
            <p:cNvSpPr/>
            <p:nvPr/>
          </p:nvSpPr>
          <p:spPr>
            <a:xfrm>
              <a:off x="770225" y="1468550"/>
              <a:ext cx="294000" cy="504375"/>
            </a:xfrm>
            <a:custGeom>
              <a:avLst/>
              <a:gdLst/>
              <a:ahLst/>
              <a:cxnLst/>
              <a:rect l="l" t="t" r="r" b="b"/>
              <a:pathLst>
                <a:path w="11760" h="20175" extrusionOk="0">
                  <a:moveTo>
                    <a:pt x="5776" y="0"/>
                  </a:moveTo>
                  <a:cubicBezTo>
                    <a:pt x="4736" y="0"/>
                    <a:pt x="3696" y="160"/>
                    <a:pt x="2695" y="479"/>
                  </a:cubicBezTo>
                  <a:cubicBezTo>
                    <a:pt x="3001" y="1042"/>
                    <a:pt x="3442" y="1464"/>
                    <a:pt x="4067" y="1703"/>
                  </a:cubicBezTo>
                  <a:cubicBezTo>
                    <a:pt x="4238" y="1770"/>
                    <a:pt x="4414" y="1815"/>
                    <a:pt x="4589" y="1838"/>
                  </a:cubicBezTo>
                  <a:cubicBezTo>
                    <a:pt x="4823" y="1869"/>
                    <a:pt x="4999" y="2063"/>
                    <a:pt x="4999" y="2297"/>
                  </a:cubicBezTo>
                  <a:lnTo>
                    <a:pt x="4999" y="2328"/>
                  </a:lnTo>
                  <a:cubicBezTo>
                    <a:pt x="4999" y="2580"/>
                    <a:pt x="4792" y="2787"/>
                    <a:pt x="4535" y="2787"/>
                  </a:cubicBezTo>
                  <a:lnTo>
                    <a:pt x="3941" y="2787"/>
                  </a:lnTo>
                  <a:cubicBezTo>
                    <a:pt x="3829" y="2787"/>
                    <a:pt x="3406" y="2836"/>
                    <a:pt x="3312" y="2872"/>
                  </a:cubicBezTo>
                  <a:cubicBezTo>
                    <a:pt x="2263" y="3255"/>
                    <a:pt x="1373" y="4164"/>
                    <a:pt x="860" y="5360"/>
                  </a:cubicBezTo>
                  <a:cubicBezTo>
                    <a:pt x="415" y="6399"/>
                    <a:pt x="293" y="7502"/>
                    <a:pt x="212" y="8451"/>
                  </a:cubicBezTo>
                  <a:cubicBezTo>
                    <a:pt x="1" y="10947"/>
                    <a:pt x="23" y="13458"/>
                    <a:pt x="275" y="15950"/>
                  </a:cubicBezTo>
                  <a:cubicBezTo>
                    <a:pt x="320" y="16377"/>
                    <a:pt x="680" y="16701"/>
                    <a:pt x="1107" y="16706"/>
                  </a:cubicBezTo>
                  <a:cubicBezTo>
                    <a:pt x="1310" y="16706"/>
                    <a:pt x="1508" y="16625"/>
                    <a:pt x="1647" y="16472"/>
                  </a:cubicBezTo>
                  <a:cubicBezTo>
                    <a:pt x="1859" y="16247"/>
                    <a:pt x="1962" y="15936"/>
                    <a:pt x="1926" y="15631"/>
                  </a:cubicBezTo>
                  <a:cubicBezTo>
                    <a:pt x="1697" y="13291"/>
                    <a:pt x="1683" y="10934"/>
                    <a:pt x="1881" y="8595"/>
                  </a:cubicBezTo>
                  <a:cubicBezTo>
                    <a:pt x="1926" y="8023"/>
                    <a:pt x="1994" y="7394"/>
                    <a:pt x="2146" y="6791"/>
                  </a:cubicBezTo>
                  <a:lnTo>
                    <a:pt x="2146" y="19553"/>
                  </a:lnTo>
                  <a:cubicBezTo>
                    <a:pt x="2983" y="19877"/>
                    <a:pt x="3865" y="20084"/>
                    <a:pt x="4756" y="20174"/>
                  </a:cubicBezTo>
                  <a:lnTo>
                    <a:pt x="4756" y="17241"/>
                  </a:lnTo>
                  <a:cubicBezTo>
                    <a:pt x="4756" y="16665"/>
                    <a:pt x="5188" y="16166"/>
                    <a:pt x="5759" y="16130"/>
                  </a:cubicBezTo>
                  <a:cubicBezTo>
                    <a:pt x="5783" y="16128"/>
                    <a:pt x="5807" y="16128"/>
                    <a:pt x="5830" y="16128"/>
                  </a:cubicBezTo>
                  <a:cubicBezTo>
                    <a:pt x="6420" y="16128"/>
                    <a:pt x="6906" y="16604"/>
                    <a:pt x="6906" y="17205"/>
                  </a:cubicBezTo>
                  <a:lnTo>
                    <a:pt x="6906" y="20165"/>
                  </a:lnTo>
                  <a:cubicBezTo>
                    <a:pt x="7806" y="20066"/>
                    <a:pt x="8683" y="19846"/>
                    <a:pt x="9520" y="19513"/>
                  </a:cubicBezTo>
                  <a:lnTo>
                    <a:pt x="9520" y="6449"/>
                  </a:lnTo>
                  <a:cubicBezTo>
                    <a:pt x="9745" y="7151"/>
                    <a:pt x="9826" y="7911"/>
                    <a:pt x="9884" y="8595"/>
                  </a:cubicBezTo>
                  <a:cubicBezTo>
                    <a:pt x="10082" y="10974"/>
                    <a:pt x="10064" y="13368"/>
                    <a:pt x="9826" y="15743"/>
                  </a:cubicBezTo>
                  <a:cubicBezTo>
                    <a:pt x="9785" y="16112"/>
                    <a:pt x="9979" y="16463"/>
                    <a:pt x="10311" y="16625"/>
                  </a:cubicBezTo>
                  <a:cubicBezTo>
                    <a:pt x="10419" y="16679"/>
                    <a:pt x="10536" y="16706"/>
                    <a:pt x="10653" y="16706"/>
                  </a:cubicBezTo>
                  <a:cubicBezTo>
                    <a:pt x="11085" y="16706"/>
                    <a:pt x="11445" y="16377"/>
                    <a:pt x="11486" y="15950"/>
                  </a:cubicBezTo>
                  <a:cubicBezTo>
                    <a:pt x="11742" y="13458"/>
                    <a:pt x="11760" y="10952"/>
                    <a:pt x="11553" y="8455"/>
                  </a:cubicBezTo>
                  <a:cubicBezTo>
                    <a:pt x="11472" y="7502"/>
                    <a:pt x="11351" y="6399"/>
                    <a:pt x="10905" y="5360"/>
                  </a:cubicBezTo>
                  <a:cubicBezTo>
                    <a:pt x="10392" y="4164"/>
                    <a:pt x="9497" y="3259"/>
                    <a:pt x="8454" y="2872"/>
                  </a:cubicBezTo>
                  <a:cubicBezTo>
                    <a:pt x="8332" y="2827"/>
                    <a:pt x="7851" y="2791"/>
                    <a:pt x="7729" y="2791"/>
                  </a:cubicBezTo>
                  <a:lnTo>
                    <a:pt x="7135" y="2791"/>
                  </a:lnTo>
                  <a:cubicBezTo>
                    <a:pt x="6879" y="2791"/>
                    <a:pt x="6672" y="2585"/>
                    <a:pt x="6672" y="2328"/>
                  </a:cubicBezTo>
                  <a:lnTo>
                    <a:pt x="6672" y="2306"/>
                  </a:lnTo>
                  <a:cubicBezTo>
                    <a:pt x="6672" y="2076"/>
                    <a:pt x="6839" y="1878"/>
                    <a:pt x="7068" y="1847"/>
                  </a:cubicBezTo>
                  <a:cubicBezTo>
                    <a:pt x="7261" y="1820"/>
                    <a:pt x="7455" y="1775"/>
                    <a:pt x="7644" y="1703"/>
                  </a:cubicBezTo>
                  <a:cubicBezTo>
                    <a:pt x="8251" y="1469"/>
                    <a:pt x="8687" y="1064"/>
                    <a:pt x="8993" y="524"/>
                  </a:cubicBezTo>
                  <a:cubicBezTo>
                    <a:pt x="7950" y="175"/>
                    <a:pt x="6863" y="0"/>
                    <a:pt x="5776" y="0"/>
                  </a:cubicBezTo>
                  <a:close/>
                </a:path>
              </a:pathLst>
            </a:custGeom>
            <a:solidFill>
              <a:srgbClr val="434343"/>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67" name="Google Shape;767;g169441f813a_0_0"/>
            <p:cNvSpPr/>
            <p:nvPr/>
          </p:nvSpPr>
          <p:spPr>
            <a:xfrm>
              <a:off x="846700" y="1707800"/>
              <a:ext cx="139250" cy="91400"/>
            </a:xfrm>
            <a:custGeom>
              <a:avLst/>
              <a:gdLst/>
              <a:ahLst/>
              <a:cxnLst/>
              <a:rect l="l" t="t" r="r" b="b"/>
              <a:pathLst>
                <a:path w="5570" h="3656" extrusionOk="0">
                  <a:moveTo>
                    <a:pt x="4400" y="1"/>
                  </a:moveTo>
                  <a:cubicBezTo>
                    <a:pt x="4180" y="1"/>
                    <a:pt x="3977" y="113"/>
                    <a:pt x="3860" y="302"/>
                  </a:cubicBezTo>
                  <a:cubicBezTo>
                    <a:pt x="3600" y="734"/>
                    <a:pt x="2970" y="1481"/>
                    <a:pt x="1737" y="1481"/>
                  </a:cubicBezTo>
                  <a:cubicBezTo>
                    <a:pt x="1" y="1481"/>
                    <a:pt x="379" y="2943"/>
                    <a:pt x="1224" y="3388"/>
                  </a:cubicBezTo>
                  <a:cubicBezTo>
                    <a:pt x="1431" y="3497"/>
                    <a:pt x="2046" y="3656"/>
                    <a:pt x="2728" y="3656"/>
                  </a:cubicBezTo>
                  <a:cubicBezTo>
                    <a:pt x="4026" y="3656"/>
                    <a:pt x="5569" y="3082"/>
                    <a:pt x="5021" y="500"/>
                  </a:cubicBezTo>
                  <a:cubicBezTo>
                    <a:pt x="4958" y="208"/>
                    <a:pt x="4697" y="1"/>
                    <a:pt x="4400" y="1"/>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68" name="Google Shape;768;g169441f813a_0_0"/>
            <p:cNvSpPr/>
            <p:nvPr/>
          </p:nvSpPr>
          <p:spPr>
            <a:xfrm>
              <a:off x="871900" y="1762225"/>
              <a:ext cx="90550" cy="22875"/>
            </a:xfrm>
            <a:custGeom>
              <a:avLst/>
              <a:gdLst/>
              <a:ahLst/>
              <a:cxnLst/>
              <a:rect l="l" t="t" r="r" b="b"/>
              <a:pathLst>
                <a:path w="3622" h="915" extrusionOk="0">
                  <a:moveTo>
                    <a:pt x="2513" y="1"/>
                  </a:moveTo>
                  <a:cubicBezTo>
                    <a:pt x="2381" y="1"/>
                    <a:pt x="2279" y="145"/>
                    <a:pt x="2214" y="271"/>
                  </a:cubicBezTo>
                  <a:cubicBezTo>
                    <a:pt x="2150" y="406"/>
                    <a:pt x="2040" y="557"/>
                    <a:pt x="1908" y="557"/>
                  </a:cubicBezTo>
                  <a:cubicBezTo>
                    <a:pt x="1899" y="557"/>
                    <a:pt x="1890" y="556"/>
                    <a:pt x="1881" y="555"/>
                  </a:cubicBezTo>
                  <a:cubicBezTo>
                    <a:pt x="1736" y="528"/>
                    <a:pt x="1651" y="343"/>
                    <a:pt x="1508" y="343"/>
                  </a:cubicBezTo>
                  <a:cubicBezTo>
                    <a:pt x="1505" y="343"/>
                    <a:pt x="1502" y="343"/>
                    <a:pt x="1498" y="343"/>
                  </a:cubicBezTo>
                  <a:cubicBezTo>
                    <a:pt x="1363" y="348"/>
                    <a:pt x="1291" y="510"/>
                    <a:pt x="1170" y="559"/>
                  </a:cubicBezTo>
                  <a:cubicBezTo>
                    <a:pt x="1145" y="568"/>
                    <a:pt x="1121" y="572"/>
                    <a:pt x="1097" y="572"/>
                  </a:cubicBezTo>
                  <a:cubicBezTo>
                    <a:pt x="947" y="572"/>
                    <a:pt x="813" y="421"/>
                    <a:pt x="666" y="348"/>
                  </a:cubicBezTo>
                  <a:cubicBezTo>
                    <a:pt x="613" y="321"/>
                    <a:pt x="545" y="309"/>
                    <a:pt x="473" y="309"/>
                  </a:cubicBezTo>
                  <a:cubicBezTo>
                    <a:pt x="259" y="309"/>
                    <a:pt x="12" y="422"/>
                    <a:pt x="5" y="640"/>
                  </a:cubicBezTo>
                  <a:cubicBezTo>
                    <a:pt x="0" y="772"/>
                    <a:pt x="31" y="817"/>
                    <a:pt x="80" y="817"/>
                  </a:cubicBezTo>
                  <a:cubicBezTo>
                    <a:pt x="171" y="817"/>
                    <a:pt x="324" y="662"/>
                    <a:pt x="423" y="627"/>
                  </a:cubicBezTo>
                  <a:cubicBezTo>
                    <a:pt x="451" y="616"/>
                    <a:pt x="479" y="611"/>
                    <a:pt x="506" y="611"/>
                  </a:cubicBezTo>
                  <a:cubicBezTo>
                    <a:pt x="725" y="611"/>
                    <a:pt x="923" y="914"/>
                    <a:pt x="1146" y="914"/>
                  </a:cubicBezTo>
                  <a:cubicBezTo>
                    <a:pt x="1167" y="914"/>
                    <a:pt x="1189" y="911"/>
                    <a:pt x="1211" y="905"/>
                  </a:cubicBezTo>
                  <a:cubicBezTo>
                    <a:pt x="1336" y="874"/>
                    <a:pt x="1426" y="739"/>
                    <a:pt x="1552" y="730"/>
                  </a:cubicBezTo>
                  <a:cubicBezTo>
                    <a:pt x="1558" y="730"/>
                    <a:pt x="1564" y="729"/>
                    <a:pt x="1569" y="729"/>
                  </a:cubicBezTo>
                  <a:cubicBezTo>
                    <a:pt x="1723" y="729"/>
                    <a:pt x="1837" y="901"/>
                    <a:pt x="1989" y="901"/>
                  </a:cubicBezTo>
                  <a:cubicBezTo>
                    <a:pt x="1990" y="901"/>
                    <a:pt x="1991" y="901"/>
                    <a:pt x="1993" y="901"/>
                  </a:cubicBezTo>
                  <a:cubicBezTo>
                    <a:pt x="2237" y="901"/>
                    <a:pt x="2327" y="492"/>
                    <a:pt x="2574" y="492"/>
                  </a:cubicBezTo>
                  <a:cubicBezTo>
                    <a:pt x="2577" y="491"/>
                    <a:pt x="2580" y="491"/>
                    <a:pt x="2584" y="491"/>
                  </a:cubicBezTo>
                  <a:cubicBezTo>
                    <a:pt x="2665" y="491"/>
                    <a:pt x="2739" y="542"/>
                    <a:pt x="2817" y="577"/>
                  </a:cubicBezTo>
                  <a:cubicBezTo>
                    <a:pt x="2892" y="607"/>
                    <a:pt x="2970" y="622"/>
                    <a:pt x="3047" y="622"/>
                  </a:cubicBezTo>
                  <a:cubicBezTo>
                    <a:pt x="3236" y="622"/>
                    <a:pt x="3418" y="534"/>
                    <a:pt x="3536" y="375"/>
                  </a:cubicBezTo>
                  <a:cubicBezTo>
                    <a:pt x="3622" y="334"/>
                    <a:pt x="3568" y="181"/>
                    <a:pt x="3473" y="163"/>
                  </a:cubicBezTo>
                  <a:cubicBezTo>
                    <a:pt x="3462" y="161"/>
                    <a:pt x="3451" y="160"/>
                    <a:pt x="3440" y="160"/>
                  </a:cubicBezTo>
                  <a:cubicBezTo>
                    <a:pt x="3358" y="160"/>
                    <a:pt x="3279" y="215"/>
                    <a:pt x="3208" y="262"/>
                  </a:cubicBezTo>
                  <a:cubicBezTo>
                    <a:pt x="3141" y="313"/>
                    <a:pt x="3060" y="364"/>
                    <a:pt x="2978" y="364"/>
                  </a:cubicBezTo>
                  <a:cubicBezTo>
                    <a:pt x="2966" y="364"/>
                    <a:pt x="2954" y="363"/>
                    <a:pt x="2942" y="361"/>
                  </a:cubicBezTo>
                  <a:cubicBezTo>
                    <a:pt x="2767" y="321"/>
                    <a:pt x="2731" y="51"/>
                    <a:pt x="2556" y="6"/>
                  </a:cubicBezTo>
                  <a:cubicBezTo>
                    <a:pt x="2541" y="2"/>
                    <a:pt x="2527" y="1"/>
                    <a:pt x="2513" y="1"/>
                  </a:cubicBezTo>
                  <a:close/>
                </a:path>
              </a:pathLst>
            </a:custGeom>
            <a:solidFill>
              <a:srgbClr val="43AD5D"/>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69" name="Google Shape;769;g169441f813a_0_0"/>
            <p:cNvSpPr/>
            <p:nvPr/>
          </p:nvSpPr>
          <p:spPr>
            <a:xfrm>
              <a:off x="885600" y="1757700"/>
              <a:ext cx="36700" cy="10825"/>
            </a:xfrm>
            <a:custGeom>
              <a:avLst/>
              <a:gdLst/>
              <a:ahLst/>
              <a:cxnLst/>
              <a:rect l="l" t="t" r="r" b="b"/>
              <a:pathLst>
                <a:path w="1468" h="433" extrusionOk="0">
                  <a:moveTo>
                    <a:pt x="877" y="0"/>
                  </a:moveTo>
                  <a:cubicBezTo>
                    <a:pt x="869" y="0"/>
                    <a:pt x="860" y="1"/>
                    <a:pt x="851" y="2"/>
                  </a:cubicBezTo>
                  <a:cubicBezTo>
                    <a:pt x="730" y="25"/>
                    <a:pt x="667" y="178"/>
                    <a:pt x="546" y="205"/>
                  </a:cubicBezTo>
                  <a:cubicBezTo>
                    <a:pt x="534" y="207"/>
                    <a:pt x="522" y="208"/>
                    <a:pt x="511" y="208"/>
                  </a:cubicBezTo>
                  <a:cubicBezTo>
                    <a:pt x="386" y="208"/>
                    <a:pt x="273" y="76"/>
                    <a:pt x="145" y="76"/>
                  </a:cubicBezTo>
                  <a:cubicBezTo>
                    <a:pt x="135" y="76"/>
                    <a:pt x="124" y="77"/>
                    <a:pt x="114" y="79"/>
                  </a:cubicBezTo>
                  <a:cubicBezTo>
                    <a:pt x="73" y="83"/>
                    <a:pt x="33" y="110"/>
                    <a:pt x="19" y="155"/>
                  </a:cubicBezTo>
                  <a:cubicBezTo>
                    <a:pt x="0" y="224"/>
                    <a:pt x="42" y="232"/>
                    <a:pt x="86" y="232"/>
                  </a:cubicBezTo>
                  <a:cubicBezTo>
                    <a:pt x="100" y="232"/>
                    <a:pt x="113" y="231"/>
                    <a:pt x="126" y="231"/>
                  </a:cubicBezTo>
                  <a:cubicBezTo>
                    <a:pt x="131" y="231"/>
                    <a:pt x="136" y="231"/>
                    <a:pt x="141" y="232"/>
                  </a:cubicBezTo>
                  <a:cubicBezTo>
                    <a:pt x="213" y="241"/>
                    <a:pt x="285" y="277"/>
                    <a:pt x="343" y="326"/>
                  </a:cubicBezTo>
                  <a:cubicBezTo>
                    <a:pt x="401" y="376"/>
                    <a:pt x="475" y="432"/>
                    <a:pt x="549" y="432"/>
                  </a:cubicBezTo>
                  <a:cubicBezTo>
                    <a:pt x="567" y="432"/>
                    <a:pt x="586" y="429"/>
                    <a:pt x="604" y="421"/>
                  </a:cubicBezTo>
                  <a:cubicBezTo>
                    <a:pt x="654" y="394"/>
                    <a:pt x="685" y="344"/>
                    <a:pt x="721" y="304"/>
                  </a:cubicBezTo>
                  <a:cubicBezTo>
                    <a:pt x="777" y="250"/>
                    <a:pt x="849" y="222"/>
                    <a:pt x="923" y="222"/>
                  </a:cubicBezTo>
                  <a:cubicBezTo>
                    <a:pt x="961" y="222"/>
                    <a:pt x="999" y="230"/>
                    <a:pt x="1036" y="245"/>
                  </a:cubicBezTo>
                  <a:cubicBezTo>
                    <a:pt x="1112" y="281"/>
                    <a:pt x="1171" y="349"/>
                    <a:pt x="1252" y="362"/>
                  </a:cubicBezTo>
                  <a:cubicBezTo>
                    <a:pt x="1259" y="363"/>
                    <a:pt x="1266" y="363"/>
                    <a:pt x="1273" y="363"/>
                  </a:cubicBezTo>
                  <a:cubicBezTo>
                    <a:pt x="1377" y="363"/>
                    <a:pt x="1467" y="274"/>
                    <a:pt x="1459" y="164"/>
                  </a:cubicBezTo>
                  <a:cubicBezTo>
                    <a:pt x="1455" y="127"/>
                    <a:pt x="1423" y="82"/>
                    <a:pt x="1386" y="82"/>
                  </a:cubicBezTo>
                  <a:cubicBezTo>
                    <a:pt x="1379" y="82"/>
                    <a:pt x="1372" y="84"/>
                    <a:pt x="1364" y="88"/>
                  </a:cubicBezTo>
                  <a:cubicBezTo>
                    <a:pt x="1351" y="92"/>
                    <a:pt x="1337" y="101"/>
                    <a:pt x="1328" y="115"/>
                  </a:cubicBezTo>
                  <a:cubicBezTo>
                    <a:pt x="1304" y="133"/>
                    <a:pt x="1275" y="140"/>
                    <a:pt x="1245" y="140"/>
                  </a:cubicBezTo>
                  <a:cubicBezTo>
                    <a:pt x="1191" y="140"/>
                    <a:pt x="1131" y="117"/>
                    <a:pt x="1085" y="88"/>
                  </a:cubicBezTo>
                  <a:cubicBezTo>
                    <a:pt x="1021" y="48"/>
                    <a:pt x="950" y="0"/>
                    <a:pt x="877" y="0"/>
                  </a:cubicBezTo>
                  <a:close/>
                </a:path>
              </a:pathLst>
            </a:custGeom>
            <a:solidFill>
              <a:srgbClr val="43AD5D"/>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70" name="Google Shape;770;g169441f813a_0_0"/>
            <p:cNvSpPr/>
            <p:nvPr/>
          </p:nvSpPr>
          <p:spPr>
            <a:xfrm>
              <a:off x="932625" y="1780400"/>
              <a:ext cx="20375" cy="8225"/>
            </a:xfrm>
            <a:custGeom>
              <a:avLst/>
              <a:gdLst/>
              <a:ahLst/>
              <a:cxnLst/>
              <a:rect l="l" t="t" r="r" b="b"/>
              <a:pathLst>
                <a:path w="815" h="329" extrusionOk="0">
                  <a:moveTo>
                    <a:pt x="728" y="0"/>
                  </a:moveTo>
                  <a:cubicBezTo>
                    <a:pt x="717" y="0"/>
                    <a:pt x="707" y="1"/>
                    <a:pt x="698" y="3"/>
                  </a:cubicBezTo>
                  <a:cubicBezTo>
                    <a:pt x="580" y="25"/>
                    <a:pt x="497" y="147"/>
                    <a:pt x="382" y="147"/>
                  </a:cubicBezTo>
                  <a:cubicBezTo>
                    <a:pt x="378" y="147"/>
                    <a:pt x="374" y="147"/>
                    <a:pt x="370" y="147"/>
                  </a:cubicBezTo>
                  <a:cubicBezTo>
                    <a:pt x="294" y="140"/>
                    <a:pt x="221" y="81"/>
                    <a:pt x="148" y="81"/>
                  </a:cubicBezTo>
                  <a:cubicBezTo>
                    <a:pt x="121" y="81"/>
                    <a:pt x="95" y="89"/>
                    <a:pt x="68" y="111"/>
                  </a:cubicBezTo>
                  <a:cubicBezTo>
                    <a:pt x="19" y="156"/>
                    <a:pt x="1" y="219"/>
                    <a:pt x="14" y="286"/>
                  </a:cubicBezTo>
                  <a:cubicBezTo>
                    <a:pt x="28" y="318"/>
                    <a:pt x="39" y="329"/>
                    <a:pt x="51" y="329"/>
                  </a:cubicBezTo>
                  <a:cubicBezTo>
                    <a:pt x="70" y="329"/>
                    <a:pt x="91" y="301"/>
                    <a:pt x="127" y="282"/>
                  </a:cubicBezTo>
                  <a:cubicBezTo>
                    <a:pt x="162" y="261"/>
                    <a:pt x="195" y="254"/>
                    <a:pt x="229" y="254"/>
                  </a:cubicBezTo>
                  <a:cubicBezTo>
                    <a:pt x="288" y="254"/>
                    <a:pt x="347" y="276"/>
                    <a:pt x="419" y="282"/>
                  </a:cubicBezTo>
                  <a:cubicBezTo>
                    <a:pt x="426" y="282"/>
                    <a:pt x="433" y="283"/>
                    <a:pt x="440" y="283"/>
                  </a:cubicBezTo>
                  <a:cubicBezTo>
                    <a:pt x="553" y="283"/>
                    <a:pt x="659" y="215"/>
                    <a:pt x="752" y="151"/>
                  </a:cubicBezTo>
                  <a:cubicBezTo>
                    <a:pt x="783" y="133"/>
                    <a:pt x="815" y="106"/>
                    <a:pt x="815" y="70"/>
                  </a:cubicBezTo>
                  <a:cubicBezTo>
                    <a:pt x="815" y="44"/>
                    <a:pt x="797" y="21"/>
                    <a:pt x="774" y="8"/>
                  </a:cubicBezTo>
                  <a:cubicBezTo>
                    <a:pt x="759" y="2"/>
                    <a:pt x="743" y="0"/>
                    <a:pt x="728" y="0"/>
                  </a:cubicBezTo>
                  <a:close/>
                </a:path>
              </a:pathLst>
            </a:custGeom>
            <a:solidFill>
              <a:srgbClr val="43AD5D"/>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71" name="Google Shape;771;g169441f813a_0_0"/>
            <p:cNvSpPr/>
            <p:nvPr/>
          </p:nvSpPr>
          <p:spPr>
            <a:xfrm>
              <a:off x="844125" y="1697350"/>
              <a:ext cx="114725" cy="40375"/>
            </a:xfrm>
            <a:custGeom>
              <a:avLst/>
              <a:gdLst/>
              <a:ahLst/>
              <a:cxnLst/>
              <a:rect l="l" t="t" r="r" b="b"/>
              <a:pathLst>
                <a:path w="4589" h="1615" extrusionOk="0">
                  <a:moveTo>
                    <a:pt x="2253" y="0"/>
                  </a:moveTo>
                  <a:cubicBezTo>
                    <a:pt x="1694" y="0"/>
                    <a:pt x="1095" y="65"/>
                    <a:pt x="630" y="360"/>
                  </a:cubicBezTo>
                  <a:cubicBezTo>
                    <a:pt x="441" y="473"/>
                    <a:pt x="288" y="639"/>
                    <a:pt x="185" y="837"/>
                  </a:cubicBezTo>
                  <a:cubicBezTo>
                    <a:pt x="108" y="990"/>
                    <a:pt x="0" y="1242"/>
                    <a:pt x="54" y="1418"/>
                  </a:cubicBezTo>
                  <a:cubicBezTo>
                    <a:pt x="81" y="1517"/>
                    <a:pt x="167" y="1589"/>
                    <a:pt x="275" y="1602"/>
                  </a:cubicBezTo>
                  <a:cubicBezTo>
                    <a:pt x="314" y="1611"/>
                    <a:pt x="353" y="1615"/>
                    <a:pt x="393" y="1615"/>
                  </a:cubicBezTo>
                  <a:cubicBezTo>
                    <a:pt x="623" y="1615"/>
                    <a:pt x="859" y="1487"/>
                    <a:pt x="1066" y="1418"/>
                  </a:cubicBezTo>
                  <a:cubicBezTo>
                    <a:pt x="2169" y="1035"/>
                    <a:pt x="4589" y="95"/>
                    <a:pt x="2659" y="10"/>
                  </a:cubicBezTo>
                  <a:cubicBezTo>
                    <a:pt x="2528" y="4"/>
                    <a:pt x="2392" y="0"/>
                    <a:pt x="2253" y="0"/>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72" name="Google Shape;772;g169441f813a_0_0"/>
            <p:cNvSpPr/>
            <p:nvPr/>
          </p:nvSpPr>
          <p:spPr>
            <a:xfrm>
              <a:off x="860100" y="1797325"/>
              <a:ext cx="112025" cy="63700"/>
            </a:xfrm>
            <a:custGeom>
              <a:avLst/>
              <a:gdLst/>
              <a:ahLst/>
              <a:cxnLst/>
              <a:rect l="l" t="t" r="r" b="b"/>
              <a:pathLst>
                <a:path w="4481" h="2548" extrusionOk="0">
                  <a:moveTo>
                    <a:pt x="222" y="1"/>
                  </a:moveTo>
                  <a:cubicBezTo>
                    <a:pt x="99" y="1"/>
                    <a:pt x="0" y="102"/>
                    <a:pt x="0" y="226"/>
                  </a:cubicBezTo>
                  <a:cubicBezTo>
                    <a:pt x="0" y="446"/>
                    <a:pt x="112" y="734"/>
                    <a:pt x="666" y="847"/>
                  </a:cubicBezTo>
                  <a:cubicBezTo>
                    <a:pt x="1044" y="922"/>
                    <a:pt x="1426" y="960"/>
                    <a:pt x="1808" y="960"/>
                  </a:cubicBezTo>
                  <a:cubicBezTo>
                    <a:pt x="2354" y="960"/>
                    <a:pt x="2899" y="883"/>
                    <a:pt x="3428" y="730"/>
                  </a:cubicBezTo>
                  <a:lnTo>
                    <a:pt x="3459" y="721"/>
                  </a:lnTo>
                  <a:cubicBezTo>
                    <a:pt x="3572" y="689"/>
                    <a:pt x="3706" y="649"/>
                    <a:pt x="3816" y="649"/>
                  </a:cubicBezTo>
                  <a:cubicBezTo>
                    <a:pt x="3878" y="649"/>
                    <a:pt x="3932" y="662"/>
                    <a:pt x="3972" y="694"/>
                  </a:cubicBezTo>
                  <a:cubicBezTo>
                    <a:pt x="4004" y="716"/>
                    <a:pt x="4017" y="757"/>
                    <a:pt x="4013" y="797"/>
                  </a:cubicBezTo>
                  <a:cubicBezTo>
                    <a:pt x="4004" y="883"/>
                    <a:pt x="3954" y="964"/>
                    <a:pt x="3878" y="1013"/>
                  </a:cubicBezTo>
                  <a:cubicBezTo>
                    <a:pt x="3725" y="1107"/>
                    <a:pt x="3500" y="1112"/>
                    <a:pt x="3306" y="1116"/>
                  </a:cubicBezTo>
                  <a:lnTo>
                    <a:pt x="877" y="1161"/>
                  </a:lnTo>
                  <a:cubicBezTo>
                    <a:pt x="792" y="1166"/>
                    <a:pt x="495" y="1184"/>
                    <a:pt x="315" y="1386"/>
                  </a:cubicBezTo>
                  <a:cubicBezTo>
                    <a:pt x="229" y="1485"/>
                    <a:pt x="189" y="1616"/>
                    <a:pt x="202" y="1746"/>
                  </a:cubicBezTo>
                  <a:cubicBezTo>
                    <a:pt x="216" y="1886"/>
                    <a:pt x="288" y="2016"/>
                    <a:pt x="400" y="2102"/>
                  </a:cubicBezTo>
                  <a:cubicBezTo>
                    <a:pt x="558" y="2222"/>
                    <a:pt x="787" y="2261"/>
                    <a:pt x="1038" y="2261"/>
                  </a:cubicBezTo>
                  <a:cubicBezTo>
                    <a:pt x="1303" y="2261"/>
                    <a:pt x="1592" y="2217"/>
                    <a:pt x="1849" y="2178"/>
                  </a:cubicBezTo>
                  <a:cubicBezTo>
                    <a:pt x="1984" y="2156"/>
                    <a:pt x="2119" y="2138"/>
                    <a:pt x="2254" y="2133"/>
                  </a:cubicBezTo>
                  <a:cubicBezTo>
                    <a:pt x="2326" y="2142"/>
                    <a:pt x="2402" y="2169"/>
                    <a:pt x="2470" y="2210"/>
                  </a:cubicBezTo>
                  <a:cubicBezTo>
                    <a:pt x="2384" y="2363"/>
                    <a:pt x="2497" y="2547"/>
                    <a:pt x="2668" y="2547"/>
                  </a:cubicBezTo>
                  <a:cubicBezTo>
                    <a:pt x="2731" y="2543"/>
                    <a:pt x="2789" y="2516"/>
                    <a:pt x="2830" y="2471"/>
                  </a:cubicBezTo>
                  <a:cubicBezTo>
                    <a:pt x="2938" y="2363"/>
                    <a:pt x="2974" y="2205"/>
                    <a:pt x="2924" y="2061"/>
                  </a:cubicBezTo>
                  <a:cubicBezTo>
                    <a:pt x="2821" y="1800"/>
                    <a:pt x="2438" y="1683"/>
                    <a:pt x="2281" y="1674"/>
                  </a:cubicBezTo>
                  <a:cubicBezTo>
                    <a:pt x="2110" y="1674"/>
                    <a:pt x="1943" y="1692"/>
                    <a:pt x="1777" y="1724"/>
                  </a:cubicBezTo>
                  <a:cubicBezTo>
                    <a:pt x="1574" y="1755"/>
                    <a:pt x="1260" y="1803"/>
                    <a:pt x="1012" y="1803"/>
                  </a:cubicBezTo>
                  <a:cubicBezTo>
                    <a:pt x="864" y="1803"/>
                    <a:pt x="739" y="1786"/>
                    <a:pt x="675" y="1737"/>
                  </a:cubicBezTo>
                  <a:cubicBezTo>
                    <a:pt x="661" y="1728"/>
                    <a:pt x="657" y="1719"/>
                    <a:pt x="652" y="1683"/>
                  </a:cubicBezTo>
                  <a:cubicBezTo>
                    <a:pt x="666" y="1661"/>
                    <a:pt x="765" y="1611"/>
                    <a:pt x="886" y="1611"/>
                  </a:cubicBezTo>
                  <a:lnTo>
                    <a:pt x="3311" y="1566"/>
                  </a:lnTo>
                  <a:cubicBezTo>
                    <a:pt x="3554" y="1566"/>
                    <a:pt x="3855" y="1562"/>
                    <a:pt x="4116" y="1400"/>
                  </a:cubicBezTo>
                  <a:cubicBezTo>
                    <a:pt x="4314" y="1274"/>
                    <a:pt x="4445" y="1062"/>
                    <a:pt x="4467" y="829"/>
                  </a:cubicBezTo>
                  <a:cubicBezTo>
                    <a:pt x="4481" y="640"/>
                    <a:pt x="4400" y="460"/>
                    <a:pt x="4256" y="343"/>
                  </a:cubicBezTo>
                  <a:cubicBezTo>
                    <a:pt x="4120" y="232"/>
                    <a:pt x="3968" y="195"/>
                    <a:pt x="3818" y="195"/>
                  </a:cubicBezTo>
                  <a:cubicBezTo>
                    <a:pt x="3640" y="195"/>
                    <a:pt x="3466" y="247"/>
                    <a:pt x="3329" y="289"/>
                  </a:cubicBezTo>
                  <a:lnTo>
                    <a:pt x="3298" y="293"/>
                  </a:lnTo>
                  <a:cubicBezTo>
                    <a:pt x="2812" y="436"/>
                    <a:pt x="2310" y="507"/>
                    <a:pt x="1808" y="507"/>
                  </a:cubicBezTo>
                  <a:cubicBezTo>
                    <a:pt x="1455" y="507"/>
                    <a:pt x="1101" y="472"/>
                    <a:pt x="751" y="401"/>
                  </a:cubicBezTo>
                  <a:cubicBezTo>
                    <a:pt x="553" y="361"/>
                    <a:pt x="454" y="302"/>
                    <a:pt x="454" y="230"/>
                  </a:cubicBezTo>
                  <a:cubicBezTo>
                    <a:pt x="454" y="104"/>
                    <a:pt x="355" y="1"/>
                    <a:pt x="229" y="1"/>
                  </a:cubicBezTo>
                  <a:cubicBezTo>
                    <a:pt x="227" y="1"/>
                    <a:pt x="224" y="1"/>
                    <a:pt x="222" y="1"/>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73" name="Google Shape;773;g169441f813a_0_0"/>
            <p:cNvSpPr/>
            <p:nvPr/>
          </p:nvSpPr>
          <p:spPr>
            <a:xfrm>
              <a:off x="834225" y="1751100"/>
              <a:ext cx="25450" cy="39700"/>
            </a:xfrm>
            <a:custGeom>
              <a:avLst/>
              <a:gdLst/>
              <a:ahLst/>
              <a:cxnLst/>
              <a:rect l="l" t="t" r="r" b="b"/>
              <a:pathLst>
                <a:path w="1018" h="1588" extrusionOk="0">
                  <a:moveTo>
                    <a:pt x="483" y="1"/>
                  </a:moveTo>
                  <a:cubicBezTo>
                    <a:pt x="443" y="1"/>
                    <a:pt x="403" y="7"/>
                    <a:pt x="365" y="19"/>
                  </a:cubicBezTo>
                  <a:cubicBezTo>
                    <a:pt x="185" y="77"/>
                    <a:pt x="63" y="257"/>
                    <a:pt x="27" y="442"/>
                  </a:cubicBezTo>
                  <a:cubicBezTo>
                    <a:pt x="0" y="626"/>
                    <a:pt x="23" y="820"/>
                    <a:pt x="95" y="995"/>
                  </a:cubicBezTo>
                  <a:cubicBezTo>
                    <a:pt x="188" y="1270"/>
                    <a:pt x="315" y="1588"/>
                    <a:pt x="579" y="1588"/>
                  </a:cubicBezTo>
                  <a:cubicBezTo>
                    <a:pt x="648" y="1588"/>
                    <a:pt x="726" y="1566"/>
                    <a:pt x="815" y="1517"/>
                  </a:cubicBezTo>
                  <a:cubicBezTo>
                    <a:pt x="927" y="1454"/>
                    <a:pt x="1017" y="1332"/>
                    <a:pt x="995" y="1202"/>
                  </a:cubicBezTo>
                  <a:cubicBezTo>
                    <a:pt x="972" y="1072"/>
                    <a:pt x="851" y="977"/>
                    <a:pt x="810" y="856"/>
                  </a:cubicBezTo>
                  <a:cubicBezTo>
                    <a:pt x="743" y="653"/>
                    <a:pt x="896" y="428"/>
                    <a:pt x="828" y="226"/>
                  </a:cubicBezTo>
                  <a:cubicBezTo>
                    <a:pt x="782" y="84"/>
                    <a:pt x="632" y="1"/>
                    <a:pt x="483" y="1"/>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74" name="Google Shape;774;g169441f813a_0_0"/>
            <p:cNvSpPr/>
            <p:nvPr/>
          </p:nvSpPr>
          <p:spPr>
            <a:xfrm>
              <a:off x="974575" y="1744925"/>
              <a:ext cx="25325" cy="39700"/>
            </a:xfrm>
            <a:custGeom>
              <a:avLst/>
              <a:gdLst/>
              <a:ahLst/>
              <a:cxnLst/>
              <a:rect l="l" t="t" r="r" b="b"/>
              <a:pathLst>
                <a:path w="1013" h="1588" extrusionOk="0">
                  <a:moveTo>
                    <a:pt x="531" y="0"/>
                  </a:moveTo>
                  <a:cubicBezTo>
                    <a:pt x="381" y="0"/>
                    <a:pt x="231" y="83"/>
                    <a:pt x="185" y="225"/>
                  </a:cubicBezTo>
                  <a:cubicBezTo>
                    <a:pt x="122" y="428"/>
                    <a:pt x="271" y="653"/>
                    <a:pt x="203" y="855"/>
                  </a:cubicBezTo>
                  <a:cubicBezTo>
                    <a:pt x="163" y="981"/>
                    <a:pt x="41" y="1071"/>
                    <a:pt x="19" y="1202"/>
                  </a:cubicBezTo>
                  <a:cubicBezTo>
                    <a:pt x="1" y="1332"/>
                    <a:pt x="86" y="1458"/>
                    <a:pt x="199" y="1516"/>
                  </a:cubicBezTo>
                  <a:cubicBezTo>
                    <a:pt x="288" y="1566"/>
                    <a:pt x="366" y="1587"/>
                    <a:pt x="434" y="1587"/>
                  </a:cubicBezTo>
                  <a:cubicBezTo>
                    <a:pt x="699" y="1587"/>
                    <a:pt x="826" y="1270"/>
                    <a:pt x="923" y="995"/>
                  </a:cubicBezTo>
                  <a:cubicBezTo>
                    <a:pt x="990" y="819"/>
                    <a:pt x="1013" y="630"/>
                    <a:pt x="986" y="441"/>
                  </a:cubicBezTo>
                  <a:cubicBezTo>
                    <a:pt x="950" y="257"/>
                    <a:pt x="828" y="81"/>
                    <a:pt x="648" y="18"/>
                  </a:cubicBezTo>
                  <a:cubicBezTo>
                    <a:pt x="610" y="6"/>
                    <a:pt x="571" y="0"/>
                    <a:pt x="531" y="0"/>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75" name="Google Shape;775;g169441f813a_0_0"/>
            <p:cNvSpPr/>
            <p:nvPr/>
          </p:nvSpPr>
          <p:spPr>
            <a:xfrm>
              <a:off x="819500" y="1465225"/>
              <a:ext cx="195475" cy="222400"/>
            </a:xfrm>
            <a:custGeom>
              <a:avLst/>
              <a:gdLst/>
              <a:ahLst/>
              <a:cxnLst/>
              <a:rect l="l" t="t" r="r" b="b"/>
              <a:pathLst>
                <a:path w="7819" h="8896" extrusionOk="0">
                  <a:moveTo>
                    <a:pt x="3603" y="0"/>
                  </a:moveTo>
                  <a:cubicBezTo>
                    <a:pt x="3527" y="0"/>
                    <a:pt x="3464" y="63"/>
                    <a:pt x="3464" y="140"/>
                  </a:cubicBezTo>
                  <a:lnTo>
                    <a:pt x="3464" y="243"/>
                  </a:lnTo>
                  <a:cubicBezTo>
                    <a:pt x="3464" y="293"/>
                    <a:pt x="3491" y="338"/>
                    <a:pt x="3536" y="365"/>
                  </a:cubicBezTo>
                  <a:cubicBezTo>
                    <a:pt x="3644" y="432"/>
                    <a:pt x="3707" y="545"/>
                    <a:pt x="3707" y="671"/>
                  </a:cubicBezTo>
                  <a:lnTo>
                    <a:pt x="3707" y="4818"/>
                  </a:lnTo>
                  <a:cubicBezTo>
                    <a:pt x="3702" y="4881"/>
                    <a:pt x="3689" y="4944"/>
                    <a:pt x="3662" y="5003"/>
                  </a:cubicBezTo>
                  <a:cubicBezTo>
                    <a:pt x="3648" y="5034"/>
                    <a:pt x="3626" y="5066"/>
                    <a:pt x="3603" y="5088"/>
                  </a:cubicBezTo>
                  <a:cubicBezTo>
                    <a:pt x="3574" y="5120"/>
                    <a:pt x="3536" y="5134"/>
                    <a:pt x="3500" y="5134"/>
                  </a:cubicBezTo>
                  <a:cubicBezTo>
                    <a:pt x="3426" y="5134"/>
                    <a:pt x="3356" y="5077"/>
                    <a:pt x="3356" y="4989"/>
                  </a:cubicBezTo>
                  <a:lnTo>
                    <a:pt x="3356" y="3896"/>
                  </a:lnTo>
                  <a:cubicBezTo>
                    <a:pt x="3356" y="3562"/>
                    <a:pt x="3199" y="3416"/>
                    <a:pt x="2963" y="3416"/>
                  </a:cubicBezTo>
                  <a:cubicBezTo>
                    <a:pt x="2373" y="3416"/>
                    <a:pt x="1286" y="4323"/>
                    <a:pt x="891" y="5466"/>
                  </a:cubicBezTo>
                  <a:cubicBezTo>
                    <a:pt x="391" y="6906"/>
                    <a:pt x="0" y="8759"/>
                    <a:pt x="2366" y="8894"/>
                  </a:cubicBezTo>
                  <a:cubicBezTo>
                    <a:pt x="2383" y="8895"/>
                    <a:pt x="2400" y="8896"/>
                    <a:pt x="2417" y="8896"/>
                  </a:cubicBezTo>
                  <a:cubicBezTo>
                    <a:pt x="2885" y="8896"/>
                    <a:pt x="3276" y="8535"/>
                    <a:pt x="3316" y="8066"/>
                  </a:cubicBezTo>
                  <a:lnTo>
                    <a:pt x="3356" y="7599"/>
                  </a:lnTo>
                  <a:lnTo>
                    <a:pt x="3356" y="7522"/>
                  </a:lnTo>
                  <a:lnTo>
                    <a:pt x="3356" y="5754"/>
                  </a:lnTo>
                  <a:cubicBezTo>
                    <a:pt x="3356" y="5691"/>
                    <a:pt x="3396" y="5637"/>
                    <a:pt x="3459" y="5619"/>
                  </a:cubicBezTo>
                  <a:cubicBezTo>
                    <a:pt x="3590" y="5583"/>
                    <a:pt x="3711" y="5520"/>
                    <a:pt x="3815" y="5439"/>
                  </a:cubicBezTo>
                  <a:cubicBezTo>
                    <a:pt x="3842" y="5417"/>
                    <a:pt x="3874" y="5405"/>
                    <a:pt x="3907" y="5405"/>
                  </a:cubicBezTo>
                  <a:cubicBezTo>
                    <a:pt x="3940" y="5405"/>
                    <a:pt x="3972" y="5417"/>
                    <a:pt x="3999" y="5439"/>
                  </a:cubicBezTo>
                  <a:cubicBezTo>
                    <a:pt x="4103" y="5520"/>
                    <a:pt x="4224" y="5583"/>
                    <a:pt x="4359" y="5619"/>
                  </a:cubicBezTo>
                  <a:cubicBezTo>
                    <a:pt x="4418" y="5637"/>
                    <a:pt x="4458" y="5691"/>
                    <a:pt x="4458" y="5754"/>
                  </a:cubicBezTo>
                  <a:lnTo>
                    <a:pt x="4458" y="7522"/>
                  </a:lnTo>
                  <a:lnTo>
                    <a:pt x="4463" y="7599"/>
                  </a:lnTo>
                  <a:lnTo>
                    <a:pt x="4499" y="8066"/>
                  </a:lnTo>
                  <a:cubicBezTo>
                    <a:pt x="4538" y="8535"/>
                    <a:pt x="4933" y="8896"/>
                    <a:pt x="5402" y="8896"/>
                  </a:cubicBezTo>
                  <a:cubicBezTo>
                    <a:pt x="5419" y="8896"/>
                    <a:pt x="5435" y="8895"/>
                    <a:pt x="5452" y="8894"/>
                  </a:cubicBezTo>
                  <a:cubicBezTo>
                    <a:pt x="7819" y="8759"/>
                    <a:pt x="7427" y="6906"/>
                    <a:pt x="6928" y="5462"/>
                  </a:cubicBezTo>
                  <a:cubicBezTo>
                    <a:pt x="6533" y="4318"/>
                    <a:pt x="5446" y="3411"/>
                    <a:pt x="4856" y="3411"/>
                  </a:cubicBezTo>
                  <a:cubicBezTo>
                    <a:pt x="4619" y="3411"/>
                    <a:pt x="4463" y="3557"/>
                    <a:pt x="4463" y="3892"/>
                  </a:cubicBezTo>
                  <a:lnTo>
                    <a:pt x="4463" y="4989"/>
                  </a:lnTo>
                  <a:cubicBezTo>
                    <a:pt x="4463" y="5077"/>
                    <a:pt x="4392" y="5134"/>
                    <a:pt x="4319" y="5134"/>
                  </a:cubicBezTo>
                  <a:cubicBezTo>
                    <a:pt x="4282" y="5134"/>
                    <a:pt x="4245" y="5120"/>
                    <a:pt x="4215" y="5088"/>
                  </a:cubicBezTo>
                  <a:cubicBezTo>
                    <a:pt x="4193" y="5066"/>
                    <a:pt x="4170" y="5034"/>
                    <a:pt x="4157" y="5003"/>
                  </a:cubicBezTo>
                  <a:cubicBezTo>
                    <a:pt x="4130" y="4944"/>
                    <a:pt x="4116" y="4881"/>
                    <a:pt x="4112" y="4818"/>
                  </a:cubicBezTo>
                  <a:lnTo>
                    <a:pt x="4112" y="504"/>
                  </a:lnTo>
                  <a:cubicBezTo>
                    <a:pt x="4112" y="225"/>
                    <a:pt x="3887" y="0"/>
                    <a:pt x="3603" y="0"/>
                  </a:cubicBezTo>
                  <a:close/>
                </a:path>
              </a:pathLst>
            </a:custGeom>
            <a:solidFill>
              <a:srgbClr val="DFEBEF"/>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76" name="Google Shape;776;g169441f813a_0_0"/>
            <p:cNvSpPr/>
            <p:nvPr/>
          </p:nvSpPr>
          <p:spPr>
            <a:xfrm>
              <a:off x="950850" y="1571850"/>
              <a:ext cx="14200" cy="14075"/>
            </a:xfrm>
            <a:custGeom>
              <a:avLst/>
              <a:gdLst/>
              <a:ahLst/>
              <a:cxnLst/>
              <a:rect l="l" t="t" r="r" b="b"/>
              <a:pathLst>
                <a:path w="568" h="563" extrusionOk="0">
                  <a:moveTo>
                    <a:pt x="284" y="0"/>
                  </a:moveTo>
                  <a:cubicBezTo>
                    <a:pt x="126" y="0"/>
                    <a:pt x="0" y="126"/>
                    <a:pt x="0" y="283"/>
                  </a:cubicBezTo>
                  <a:cubicBezTo>
                    <a:pt x="0" y="436"/>
                    <a:pt x="126" y="562"/>
                    <a:pt x="284" y="562"/>
                  </a:cubicBezTo>
                  <a:cubicBezTo>
                    <a:pt x="437" y="562"/>
                    <a:pt x="567" y="436"/>
                    <a:pt x="567" y="283"/>
                  </a:cubicBezTo>
                  <a:cubicBezTo>
                    <a:pt x="567" y="126"/>
                    <a:pt x="437" y="0"/>
                    <a:pt x="284"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77" name="Google Shape;777;g169441f813a_0_0"/>
            <p:cNvSpPr/>
            <p:nvPr/>
          </p:nvSpPr>
          <p:spPr>
            <a:xfrm>
              <a:off x="946575" y="1591175"/>
              <a:ext cx="4300" cy="4300"/>
            </a:xfrm>
            <a:custGeom>
              <a:avLst/>
              <a:gdLst/>
              <a:ahLst/>
              <a:cxnLst/>
              <a:rect l="l" t="t" r="r" b="b"/>
              <a:pathLst>
                <a:path w="172" h="172" extrusionOk="0">
                  <a:moveTo>
                    <a:pt x="86" y="1"/>
                  </a:moveTo>
                  <a:cubicBezTo>
                    <a:pt x="36" y="1"/>
                    <a:pt x="0" y="41"/>
                    <a:pt x="0" y="86"/>
                  </a:cubicBezTo>
                  <a:cubicBezTo>
                    <a:pt x="0" y="136"/>
                    <a:pt x="36" y="172"/>
                    <a:pt x="86" y="172"/>
                  </a:cubicBezTo>
                  <a:cubicBezTo>
                    <a:pt x="131" y="172"/>
                    <a:pt x="171" y="136"/>
                    <a:pt x="171" y="86"/>
                  </a:cubicBezTo>
                  <a:cubicBezTo>
                    <a:pt x="171" y="41"/>
                    <a:pt x="131" y="1"/>
                    <a:pt x="86"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78" name="Google Shape;778;g169441f813a_0_0"/>
            <p:cNvSpPr/>
            <p:nvPr/>
          </p:nvSpPr>
          <p:spPr>
            <a:xfrm>
              <a:off x="945000" y="1621100"/>
              <a:ext cx="25225" cy="21625"/>
            </a:xfrm>
            <a:custGeom>
              <a:avLst/>
              <a:gdLst/>
              <a:ahLst/>
              <a:cxnLst/>
              <a:rect l="l" t="t" r="r" b="b"/>
              <a:pathLst>
                <a:path w="1009" h="865" extrusionOk="0">
                  <a:moveTo>
                    <a:pt x="581" y="0"/>
                  </a:moveTo>
                  <a:cubicBezTo>
                    <a:pt x="194" y="0"/>
                    <a:pt x="0" y="464"/>
                    <a:pt x="275" y="738"/>
                  </a:cubicBezTo>
                  <a:cubicBezTo>
                    <a:pt x="362" y="825"/>
                    <a:pt x="469" y="864"/>
                    <a:pt x="574" y="864"/>
                  </a:cubicBezTo>
                  <a:cubicBezTo>
                    <a:pt x="795" y="864"/>
                    <a:pt x="1008" y="692"/>
                    <a:pt x="1008" y="432"/>
                  </a:cubicBezTo>
                  <a:cubicBezTo>
                    <a:pt x="1008" y="194"/>
                    <a:pt x="815" y="0"/>
                    <a:pt x="581"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79" name="Google Shape;779;g169441f813a_0_0"/>
            <p:cNvSpPr/>
            <p:nvPr/>
          </p:nvSpPr>
          <p:spPr>
            <a:xfrm>
              <a:off x="983000" y="1629975"/>
              <a:ext cx="6000" cy="6000"/>
            </a:xfrm>
            <a:custGeom>
              <a:avLst/>
              <a:gdLst/>
              <a:ahLst/>
              <a:cxnLst/>
              <a:rect l="l" t="t" r="r" b="b"/>
              <a:pathLst>
                <a:path w="240" h="240" extrusionOk="0">
                  <a:moveTo>
                    <a:pt x="122" y="1"/>
                  </a:moveTo>
                  <a:cubicBezTo>
                    <a:pt x="55" y="1"/>
                    <a:pt x="1" y="55"/>
                    <a:pt x="1" y="118"/>
                  </a:cubicBezTo>
                  <a:cubicBezTo>
                    <a:pt x="1" y="185"/>
                    <a:pt x="55" y="239"/>
                    <a:pt x="122" y="239"/>
                  </a:cubicBezTo>
                  <a:cubicBezTo>
                    <a:pt x="185" y="239"/>
                    <a:pt x="239" y="185"/>
                    <a:pt x="239" y="118"/>
                  </a:cubicBezTo>
                  <a:cubicBezTo>
                    <a:pt x="239" y="55"/>
                    <a:pt x="185" y="1"/>
                    <a:pt x="122"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80" name="Google Shape;780;g169441f813a_0_0"/>
            <p:cNvSpPr/>
            <p:nvPr/>
          </p:nvSpPr>
          <p:spPr>
            <a:xfrm>
              <a:off x="964900" y="1646750"/>
              <a:ext cx="24100" cy="23975"/>
            </a:xfrm>
            <a:custGeom>
              <a:avLst/>
              <a:gdLst/>
              <a:ahLst/>
              <a:cxnLst/>
              <a:rect l="l" t="t" r="r" b="b"/>
              <a:pathLst>
                <a:path w="964" h="959" extrusionOk="0">
                  <a:moveTo>
                    <a:pt x="482" y="0"/>
                  </a:moveTo>
                  <a:cubicBezTo>
                    <a:pt x="217" y="0"/>
                    <a:pt x="1" y="216"/>
                    <a:pt x="1" y="482"/>
                  </a:cubicBezTo>
                  <a:cubicBezTo>
                    <a:pt x="1" y="747"/>
                    <a:pt x="217" y="958"/>
                    <a:pt x="482" y="958"/>
                  </a:cubicBezTo>
                  <a:cubicBezTo>
                    <a:pt x="747" y="958"/>
                    <a:pt x="963" y="747"/>
                    <a:pt x="963" y="482"/>
                  </a:cubicBezTo>
                  <a:cubicBezTo>
                    <a:pt x="963" y="216"/>
                    <a:pt x="747" y="0"/>
                    <a:pt x="482"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81" name="Google Shape;781;g169441f813a_0_0"/>
            <p:cNvSpPr/>
            <p:nvPr/>
          </p:nvSpPr>
          <p:spPr>
            <a:xfrm>
              <a:off x="943750" y="1658775"/>
              <a:ext cx="5650" cy="4750"/>
            </a:xfrm>
            <a:custGeom>
              <a:avLst/>
              <a:gdLst/>
              <a:ahLst/>
              <a:cxnLst/>
              <a:rect l="l" t="t" r="r" b="b"/>
              <a:pathLst>
                <a:path w="226" h="190" extrusionOk="0">
                  <a:moveTo>
                    <a:pt x="131" y="1"/>
                  </a:moveTo>
                  <a:cubicBezTo>
                    <a:pt x="46" y="1"/>
                    <a:pt x="1" y="104"/>
                    <a:pt x="59" y="162"/>
                  </a:cubicBezTo>
                  <a:cubicBezTo>
                    <a:pt x="80" y="181"/>
                    <a:pt x="105" y="190"/>
                    <a:pt x="129" y="190"/>
                  </a:cubicBezTo>
                  <a:cubicBezTo>
                    <a:pt x="179" y="190"/>
                    <a:pt x="226" y="153"/>
                    <a:pt x="226" y="95"/>
                  </a:cubicBezTo>
                  <a:cubicBezTo>
                    <a:pt x="226" y="41"/>
                    <a:pt x="181" y="1"/>
                    <a:pt x="131"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82" name="Google Shape;782;g169441f813a_0_0"/>
            <p:cNvSpPr/>
            <p:nvPr/>
          </p:nvSpPr>
          <p:spPr>
            <a:xfrm>
              <a:off x="932075" y="1595450"/>
              <a:ext cx="7000" cy="6900"/>
            </a:xfrm>
            <a:custGeom>
              <a:avLst/>
              <a:gdLst/>
              <a:ahLst/>
              <a:cxnLst/>
              <a:rect l="l" t="t" r="r" b="b"/>
              <a:pathLst>
                <a:path w="280" h="276" extrusionOk="0">
                  <a:moveTo>
                    <a:pt x="140" y="1"/>
                  </a:moveTo>
                  <a:cubicBezTo>
                    <a:pt x="63" y="1"/>
                    <a:pt x="0" y="64"/>
                    <a:pt x="0" y="140"/>
                  </a:cubicBezTo>
                  <a:cubicBezTo>
                    <a:pt x="0" y="217"/>
                    <a:pt x="63" y="275"/>
                    <a:pt x="140" y="275"/>
                  </a:cubicBezTo>
                  <a:cubicBezTo>
                    <a:pt x="216" y="275"/>
                    <a:pt x="279" y="217"/>
                    <a:pt x="279" y="140"/>
                  </a:cubicBezTo>
                  <a:cubicBezTo>
                    <a:pt x="279" y="64"/>
                    <a:pt x="216" y="1"/>
                    <a:pt x="140"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83" name="Google Shape;783;g169441f813a_0_0"/>
            <p:cNvSpPr/>
            <p:nvPr/>
          </p:nvSpPr>
          <p:spPr>
            <a:xfrm>
              <a:off x="914625" y="1546875"/>
              <a:ext cx="3075" cy="2950"/>
            </a:xfrm>
            <a:custGeom>
              <a:avLst/>
              <a:gdLst/>
              <a:ahLst/>
              <a:cxnLst/>
              <a:rect l="l" t="t" r="r" b="b"/>
              <a:pathLst>
                <a:path w="123" h="118" extrusionOk="0">
                  <a:moveTo>
                    <a:pt x="59" y="0"/>
                  </a:moveTo>
                  <a:cubicBezTo>
                    <a:pt x="28" y="0"/>
                    <a:pt x="1" y="27"/>
                    <a:pt x="1" y="59"/>
                  </a:cubicBezTo>
                  <a:cubicBezTo>
                    <a:pt x="1" y="90"/>
                    <a:pt x="28" y="117"/>
                    <a:pt x="59" y="117"/>
                  </a:cubicBezTo>
                  <a:cubicBezTo>
                    <a:pt x="95" y="117"/>
                    <a:pt x="122" y="90"/>
                    <a:pt x="122" y="59"/>
                  </a:cubicBezTo>
                  <a:cubicBezTo>
                    <a:pt x="122" y="27"/>
                    <a:pt x="95" y="0"/>
                    <a:pt x="59"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84" name="Google Shape;784;g169441f813a_0_0"/>
            <p:cNvSpPr/>
            <p:nvPr/>
          </p:nvSpPr>
          <p:spPr>
            <a:xfrm>
              <a:off x="913400" y="1589600"/>
              <a:ext cx="5875" cy="5875"/>
            </a:xfrm>
            <a:custGeom>
              <a:avLst/>
              <a:gdLst/>
              <a:ahLst/>
              <a:cxnLst/>
              <a:rect l="l" t="t" r="r" b="b"/>
              <a:pathLst>
                <a:path w="235" h="235" extrusionOk="0">
                  <a:moveTo>
                    <a:pt x="117" y="1"/>
                  </a:moveTo>
                  <a:cubicBezTo>
                    <a:pt x="54" y="1"/>
                    <a:pt x="0" y="55"/>
                    <a:pt x="0" y="118"/>
                  </a:cubicBezTo>
                  <a:cubicBezTo>
                    <a:pt x="0" y="181"/>
                    <a:pt x="54" y="235"/>
                    <a:pt x="117" y="235"/>
                  </a:cubicBezTo>
                  <a:cubicBezTo>
                    <a:pt x="180" y="235"/>
                    <a:pt x="234" y="181"/>
                    <a:pt x="234" y="118"/>
                  </a:cubicBezTo>
                  <a:cubicBezTo>
                    <a:pt x="234" y="55"/>
                    <a:pt x="180" y="1"/>
                    <a:pt x="117"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85" name="Google Shape;785;g169441f813a_0_0"/>
            <p:cNvSpPr/>
            <p:nvPr/>
          </p:nvSpPr>
          <p:spPr>
            <a:xfrm>
              <a:off x="886075" y="1569600"/>
              <a:ext cx="5750" cy="4900"/>
            </a:xfrm>
            <a:custGeom>
              <a:avLst/>
              <a:gdLst/>
              <a:ahLst/>
              <a:cxnLst/>
              <a:rect l="l" t="t" r="r" b="b"/>
              <a:pathLst>
                <a:path w="230" h="196" extrusionOk="0">
                  <a:moveTo>
                    <a:pt x="131" y="0"/>
                  </a:moveTo>
                  <a:cubicBezTo>
                    <a:pt x="41" y="0"/>
                    <a:pt x="0" y="104"/>
                    <a:pt x="63" y="167"/>
                  </a:cubicBezTo>
                  <a:cubicBezTo>
                    <a:pt x="82" y="187"/>
                    <a:pt x="106" y="196"/>
                    <a:pt x="130" y="196"/>
                  </a:cubicBezTo>
                  <a:cubicBezTo>
                    <a:pt x="180" y="196"/>
                    <a:pt x="230" y="156"/>
                    <a:pt x="230" y="95"/>
                  </a:cubicBezTo>
                  <a:cubicBezTo>
                    <a:pt x="230" y="41"/>
                    <a:pt x="185" y="0"/>
                    <a:pt x="131"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86" name="Google Shape;786;g169441f813a_0_0"/>
            <p:cNvSpPr/>
            <p:nvPr/>
          </p:nvSpPr>
          <p:spPr>
            <a:xfrm>
              <a:off x="862450" y="1571950"/>
              <a:ext cx="24425" cy="20950"/>
            </a:xfrm>
            <a:custGeom>
              <a:avLst/>
              <a:gdLst/>
              <a:ahLst/>
              <a:cxnLst/>
              <a:rect l="l" t="t" r="r" b="b"/>
              <a:pathLst>
                <a:path w="977" h="838" extrusionOk="0">
                  <a:moveTo>
                    <a:pt x="563" y="1"/>
                  </a:moveTo>
                  <a:cubicBezTo>
                    <a:pt x="189" y="1"/>
                    <a:pt x="1" y="450"/>
                    <a:pt x="266" y="716"/>
                  </a:cubicBezTo>
                  <a:cubicBezTo>
                    <a:pt x="350" y="800"/>
                    <a:pt x="454" y="838"/>
                    <a:pt x="556" y="838"/>
                  </a:cubicBezTo>
                  <a:cubicBezTo>
                    <a:pt x="770" y="838"/>
                    <a:pt x="977" y="672"/>
                    <a:pt x="977" y="419"/>
                  </a:cubicBezTo>
                  <a:cubicBezTo>
                    <a:pt x="977" y="190"/>
                    <a:pt x="792" y="1"/>
                    <a:pt x="563"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87" name="Google Shape;787;g169441f813a_0_0"/>
            <p:cNvSpPr/>
            <p:nvPr/>
          </p:nvSpPr>
          <p:spPr>
            <a:xfrm>
              <a:off x="852900" y="1606700"/>
              <a:ext cx="7325" cy="6225"/>
            </a:xfrm>
            <a:custGeom>
              <a:avLst/>
              <a:gdLst/>
              <a:ahLst/>
              <a:cxnLst/>
              <a:rect l="l" t="t" r="r" b="b"/>
              <a:pathLst>
                <a:path w="293" h="249" extrusionOk="0">
                  <a:moveTo>
                    <a:pt x="126" y="1"/>
                  </a:moveTo>
                  <a:cubicBezTo>
                    <a:pt x="62" y="1"/>
                    <a:pt x="0" y="50"/>
                    <a:pt x="0" y="127"/>
                  </a:cubicBezTo>
                  <a:cubicBezTo>
                    <a:pt x="0" y="194"/>
                    <a:pt x="54" y="248"/>
                    <a:pt x="126" y="248"/>
                  </a:cubicBezTo>
                  <a:cubicBezTo>
                    <a:pt x="234" y="248"/>
                    <a:pt x="293" y="113"/>
                    <a:pt x="212" y="37"/>
                  </a:cubicBezTo>
                  <a:cubicBezTo>
                    <a:pt x="187" y="12"/>
                    <a:pt x="156" y="1"/>
                    <a:pt x="126"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88" name="Google Shape;788;g169441f813a_0_0"/>
            <p:cNvSpPr/>
            <p:nvPr/>
          </p:nvSpPr>
          <p:spPr>
            <a:xfrm>
              <a:off x="881450" y="1602425"/>
              <a:ext cx="13525" cy="13425"/>
            </a:xfrm>
            <a:custGeom>
              <a:avLst/>
              <a:gdLst/>
              <a:ahLst/>
              <a:cxnLst/>
              <a:rect l="l" t="t" r="r" b="b"/>
              <a:pathLst>
                <a:path w="541" h="537" extrusionOk="0">
                  <a:moveTo>
                    <a:pt x="271" y="1"/>
                  </a:moveTo>
                  <a:cubicBezTo>
                    <a:pt x="122" y="1"/>
                    <a:pt x="1" y="118"/>
                    <a:pt x="1" y="266"/>
                  </a:cubicBezTo>
                  <a:cubicBezTo>
                    <a:pt x="1" y="419"/>
                    <a:pt x="122" y="536"/>
                    <a:pt x="271" y="536"/>
                  </a:cubicBezTo>
                  <a:cubicBezTo>
                    <a:pt x="419" y="536"/>
                    <a:pt x="541" y="419"/>
                    <a:pt x="541" y="266"/>
                  </a:cubicBezTo>
                  <a:cubicBezTo>
                    <a:pt x="541" y="118"/>
                    <a:pt x="419" y="1"/>
                    <a:pt x="271"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89" name="Google Shape;789;g169441f813a_0_0"/>
            <p:cNvSpPr/>
            <p:nvPr/>
          </p:nvSpPr>
          <p:spPr>
            <a:xfrm>
              <a:off x="891800" y="1631400"/>
              <a:ext cx="5325" cy="4575"/>
            </a:xfrm>
            <a:custGeom>
              <a:avLst/>
              <a:gdLst/>
              <a:ahLst/>
              <a:cxnLst/>
              <a:rect l="l" t="t" r="r" b="b"/>
              <a:pathLst>
                <a:path w="213" h="183" extrusionOk="0">
                  <a:moveTo>
                    <a:pt x="92" y="0"/>
                  </a:moveTo>
                  <a:cubicBezTo>
                    <a:pt x="45" y="0"/>
                    <a:pt x="1" y="37"/>
                    <a:pt x="1" y="92"/>
                  </a:cubicBezTo>
                  <a:cubicBezTo>
                    <a:pt x="1" y="142"/>
                    <a:pt x="41" y="182"/>
                    <a:pt x="91" y="182"/>
                  </a:cubicBezTo>
                  <a:cubicBezTo>
                    <a:pt x="172" y="182"/>
                    <a:pt x="212" y="83"/>
                    <a:pt x="154" y="25"/>
                  </a:cubicBezTo>
                  <a:cubicBezTo>
                    <a:pt x="135" y="8"/>
                    <a:pt x="113" y="0"/>
                    <a:pt x="92"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90" name="Google Shape;790;g169441f813a_0_0"/>
            <p:cNvSpPr/>
            <p:nvPr/>
          </p:nvSpPr>
          <p:spPr>
            <a:xfrm>
              <a:off x="866050" y="1640225"/>
              <a:ext cx="8225" cy="8225"/>
            </a:xfrm>
            <a:custGeom>
              <a:avLst/>
              <a:gdLst/>
              <a:ahLst/>
              <a:cxnLst/>
              <a:rect l="l" t="t" r="r" b="b"/>
              <a:pathLst>
                <a:path w="329" h="329" extrusionOk="0">
                  <a:moveTo>
                    <a:pt x="162" y="0"/>
                  </a:moveTo>
                  <a:cubicBezTo>
                    <a:pt x="72" y="0"/>
                    <a:pt x="0" y="72"/>
                    <a:pt x="0" y="162"/>
                  </a:cubicBezTo>
                  <a:cubicBezTo>
                    <a:pt x="0" y="252"/>
                    <a:pt x="72" y="329"/>
                    <a:pt x="162" y="329"/>
                  </a:cubicBezTo>
                  <a:cubicBezTo>
                    <a:pt x="257" y="329"/>
                    <a:pt x="329" y="252"/>
                    <a:pt x="329" y="162"/>
                  </a:cubicBezTo>
                  <a:cubicBezTo>
                    <a:pt x="329" y="72"/>
                    <a:pt x="257" y="0"/>
                    <a:pt x="162"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91" name="Google Shape;791;g169441f813a_0_0"/>
            <p:cNvSpPr/>
            <p:nvPr/>
          </p:nvSpPr>
          <p:spPr>
            <a:xfrm>
              <a:off x="884375" y="1665625"/>
              <a:ext cx="4525" cy="3850"/>
            </a:xfrm>
            <a:custGeom>
              <a:avLst/>
              <a:gdLst/>
              <a:ahLst/>
              <a:cxnLst/>
              <a:rect l="l" t="t" r="r" b="b"/>
              <a:pathLst>
                <a:path w="181" h="154" extrusionOk="0">
                  <a:moveTo>
                    <a:pt x="79" y="0"/>
                  </a:moveTo>
                  <a:cubicBezTo>
                    <a:pt x="40" y="0"/>
                    <a:pt x="2" y="32"/>
                    <a:pt x="5" y="77"/>
                  </a:cubicBezTo>
                  <a:cubicBezTo>
                    <a:pt x="1" y="118"/>
                    <a:pt x="37" y="154"/>
                    <a:pt x="77" y="154"/>
                  </a:cubicBezTo>
                  <a:cubicBezTo>
                    <a:pt x="145" y="154"/>
                    <a:pt x="181" y="73"/>
                    <a:pt x="131" y="23"/>
                  </a:cubicBezTo>
                  <a:cubicBezTo>
                    <a:pt x="117" y="7"/>
                    <a:pt x="98" y="0"/>
                    <a:pt x="79"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92" name="Google Shape;792;g169441f813a_0_0"/>
            <p:cNvSpPr/>
            <p:nvPr/>
          </p:nvSpPr>
          <p:spPr>
            <a:xfrm>
              <a:off x="856050" y="1664200"/>
              <a:ext cx="16425" cy="14050"/>
            </a:xfrm>
            <a:custGeom>
              <a:avLst/>
              <a:gdLst/>
              <a:ahLst/>
              <a:cxnLst/>
              <a:rect l="l" t="t" r="r" b="b"/>
              <a:pathLst>
                <a:path w="657" h="562" extrusionOk="0">
                  <a:moveTo>
                    <a:pt x="280" y="0"/>
                  </a:moveTo>
                  <a:cubicBezTo>
                    <a:pt x="137" y="0"/>
                    <a:pt x="0" y="113"/>
                    <a:pt x="0" y="283"/>
                  </a:cubicBezTo>
                  <a:cubicBezTo>
                    <a:pt x="0" y="436"/>
                    <a:pt x="126" y="562"/>
                    <a:pt x="279" y="562"/>
                  </a:cubicBezTo>
                  <a:cubicBezTo>
                    <a:pt x="531" y="562"/>
                    <a:pt x="657" y="260"/>
                    <a:pt x="477" y="85"/>
                  </a:cubicBezTo>
                  <a:cubicBezTo>
                    <a:pt x="420" y="26"/>
                    <a:pt x="349" y="0"/>
                    <a:pt x="280"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93" name="Google Shape;793;g169441f813a_0_0"/>
            <p:cNvSpPr/>
            <p:nvPr/>
          </p:nvSpPr>
          <p:spPr>
            <a:xfrm>
              <a:off x="838375" y="1648425"/>
              <a:ext cx="3750" cy="3625"/>
            </a:xfrm>
            <a:custGeom>
              <a:avLst/>
              <a:gdLst/>
              <a:ahLst/>
              <a:cxnLst/>
              <a:rect l="l" t="t" r="r" b="b"/>
              <a:pathLst>
                <a:path w="150" h="145" extrusionOk="0">
                  <a:moveTo>
                    <a:pt x="73" y="1"/>
                  </a:moveTo>
                  <a:cubicBezTo>
                    <a:pt x="37" y="1"/>
                    <a:pt x="1" y="32"/>
                    <a:pt x="1" y="73"/>
                  </a:cubicBezTo>
                  <a:cubicBezTo>
                    <a:pt x="1" y="113"/>
                    <a:pt x="37" y="145"/>
                    <a:pt x="73" y="145"/>
                  </a:cubicBezTo>
                  <a:cubicBezTo>
                    <a:pt x="113" y="145"/>
                    <a:pt x="149" y="113"/>
                    <a:pt x="149" y="73"/>
                  </a:cubicBezTo>
                  <a:cubicBezTo>
                    <a:pt x="149" y="32"/>
                    <a:pt x="113" y="1"/>
                    <a:pt x="73"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94" name="Google Shape;794;g169441f813a_0_0"/>
            <p:cNvSpPr/>
            <p:nvPr/>
          </p:nvSpPr>
          <p:spPr>
            <a:xfrm>
              <a:off x="845125" y="1627725"/>
              <a:ext cx="5550" cy="5550"/>
            </a:xfrm>
            <a:custGeom>
              <a:avLst/>
              <a:gdLst/>
              <a:ahLst/>
              <a:cxnLst/>
              <a:rect l="l" t="t" r="r" b="b"/>
              <a:pathLst>
                <a:path w="222" h="222" extrusionOk="0">
                  <a:moveTo>
                    <a:pt x="109" y="1"/>
                  </a:moveTo>
                  <a:cubicBezTo>
                    <a:pt x="50" y="1"/>
                    <a:pt x="1" y="50"/>
                    <a:pt x="1" y="109"/>
                  </a:cubicBezTo>
                  <a:cubicBezTo>
                    <a:pt x="1" y="172"/>
                    <a:pt x="50" y="221"/>
                    <a:pt x="109" y="221"/>
                  </a:cubicBezTo>
                  <a:cubicBezTo>
                    <a:pt x="172" y="221"/>
                    <a:pt x="221" y="172"/>
                    <a:pt x="221" y="109"/>
                  </a:cubicBezTo>
                  <a:cubicBezTo>
                    <a:pt x="221" y="50"/>
                    <a:pt x="172" y="1"/>
                    <a:pt x="109"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95" name="Google Shape;795;g169441f813a_0_0"/>
            <p:cNvSpPr/>
            <p:nvPr/>
          </p:nvSpPr>
          <p:spPr>
            <a:xfrm>
              <a:off x="971550" y="1595450"/>
              <a:ext cx="9925" cy="9925"/>
            </a:xfrm>
            <a:custGeom>
              <a:avLst/>
              <a:gdLst/>
              <a:ahLst/>
              <a:cxnLst/>
              <a:rect l="l" t="t" r="r" b="b"/>
              <a:pathLst>
                <a:path w="397" h="397" extrusionOk="0">
                  <a:moveTo>
                    <a:pt x="198" y="1"/>
                  </a:moveTo>
                  <a:cubicBezTo>
                    <a:pt x="90" y="1"/>
                    <a:pt x="0" y="91"/>
                    <a:pt x="0" y="199"/>
                  </a:cubicBezTo>
                  <a:cubicBezTo>
                    <a:pt x="0" y="307"/>
                    <a:pt x="90" y="397"/>
                    <a:pt x="198" y="397"/>
                  </a:cubicBezTo>
                  <a:cubicBezTo>
                    <a:pt x="306" y="397"/>
                    <a:pt x="396" y="307"/>
                    <a:pt x="396" y="199"/>
                  </a:cubicBezTo>
                  <a:cubicBezTo>
                    <a:pt x="396" y="91"/>
                    <a:pt x="306" y="1"/>
                    <a:pt x="198"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96" name="Google Shape;796;g169441f813a_0_0"/>
            <p:cNvSpPr/>
            <p:nvPr/>
          </p:nvSpPr>
          <p:spPr>
            <a:xfrm>
              <a:off x="944550" y="1609850"/>
              <a:ext cx="6325" cy="6225"/>
            </a:xfrm>
            <a:custGeom>
              <a:avLst/>
              <a:gdLst/>
              <a:ahLst/>
              <a:cxnLst/>
              <a:rect l="l" t="t" r="r" b="b"/>
              <a:pathLst>
                <a:path w="253" h="249" extrusionOk="0">
                  <a:moveTo>
                    <a:pt x="126" y="1"/>
                  </a:moveTo>
                  <a:cubicBezTo>
                    <a:pt x="59" y="1"/>
                    <a:pt x="0" y="55"/>
                    <a:pt x="0" y="122"/>
                  </a:cubicBezTo>
                  <a:cubicBezTo>
                    <a:pt x="0" y="194"/>
                    <a:pt x="59" y="248"/>
                    <a:pt x="126" y="248"/>
                  </a:cubicBezTo>
                  <a:cubicBezTo>
                    <a:pt x="194" y="248"/>
                    <a:pt x="252" y="194"/>
                    <a:pt x="252" y="122"/>
                  </a:cubicBezTo>
                  <a:cubicBezTo>
                    <a:pt x="252" y="55"/>
                    <a:pt x="194" y="1"/>
                    <a:pt x="126"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97" name="Google Shape;797;g169441f813a_0_0"/>
            <p:cNvSpPr/>
            <p:nvPr/>
          </p:nvSpPr>
          <p:spPr>
            <a:xfrm>
              <a:off x="939050" y="1558000"/>
              <a:ext cx="7550" cy="7575"/>
            </a:xfrm>
            <a:custGeom>
              <a:avLst/>
              <a:gdLst/>
              <a:ahLst/>
              <a:cxnLst/>
              <a:rect l="l" t="t" r="r" b="b"/>
              <a:pathLst>
                <a:path w="302" h="303" extrusionOk="0">
                  <a:moveTo>
                    <a:pt x="148" y="1"/>
                  </a:moveTo>
                  <a:cubicBezTo>
                    <a:pt x="68" y="1"/>
                    <a:pt x="0" y="68"/>
                    <a:pt x="0" y="154"/>
                  </a:cubicBezTo>
                  <a:cubicBezTo>
                    <a:pt x="0" y="235"/>
                    <a:pt x="68" y="302"/>
                    <a:pt x="148" y="302"/>
                  </a:cubicBezTo>
                  <a:cubicBezTo>
                    <a:pt x="234" y="302"/>
                    <a:pt x="301" y="235"/>
                    <a:pt x="301" y="154"/>
                  </a:cubicBezTo>
                  <a:cubicBezTo>
                    <a:pt x="301" y="68"/>
                    <a:pt x="234" y="1"/>
                    <a:pt x="148"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98" name="Google Shape;798;g169441f813a_0_0"/>
            <p:cNvSpPr/>
            <p:nvPr/>
          </p:nvSpPr>
          <p:spPr>
            <a:xfrm>
              <a:off x="937250" y="1642700"/>
              <a:ext cx="12150" cy="10325"/>
            </a:xfrm>
            <a:custGeom>
              <a:avLst/>
              <a:gdLst/>
              <a:ahLst/>
              <a:cxnLst/>
              <a:rect l="l" t="t" r="r" b="b"/>
              <a:pathLst>
                <a:path w="486" h="413" extrusionOk="0">
                  <a:moveTo>
                    <a:pt x="279" y="0"/>
                  </a:moveTo>
                  <a:cubicBezTo>
                    <a:pt x="95" y="0"/>
                    <a:pt x="0" y="221"/>
                    <a:pt x="131" y="351"/>
                  </a:cubicBezTo>
                  <a:cubicBezTo>
                    <a:pt x="173" y="394"/>
                    <a:pt x="226" y="413"/>
                    <a:pt x="277" y="413"/>
                  </a:cubicBezTo>
                  <a:cubicBezTo>
                    <a:pt x="384" y="413"/>
                    <a:pt x="486" y="331"/>
                    <a:pt x="486" y="207"/>
                  </a:cubicBezTo>
                  <a:cubicBezTo>
                    <a:pt x="486" y="90"/>
                    <a:pt x="391" y="0"/>
                    <a:pt x="279"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799" name="Google Shape;799;g169441f813a_0_0"/>
            <p:cNvSpPr/>
            <p:nvPr/>
          </p:nvSpPr>
          <p:spPr>
            <a:xfrm>
              <a:off x="851775" y="1697575"/>
              <a:ext cx="40725" cy="22500"/>
            </a:xfrm>
            <a:custGeom>
              <a:avLst/>
              <a:gdLst/>
              <a:ahLst/>
              <a:cxnLst/>
              <a:rect l="l" t="t" r="r" b="b"/>
              <a:pathLst>
                <a:path w="1629" h="900" extrusionOk="0">
                  <a:moveTo>
                    <a:pt x="1615" y="1"/>
                  </a:moveTo>
                  <a:lnTo>
                    <a:pt x="1615" y="1"/>
                  </a:lnTo>
                  <a:cubicBezTo>
                    <a:pt x="1161" y="23"/>
                    <a:pt x="697" y="113"/>
                    <a:pt x="324" y="351"/>
                  </a:cubicBezTo>
                  <a:cubicBezTo>
                    <a:pt x="198" y="428"/>
                    <a:pt x="90" y="527"/>
                    <a:pt x="0" y="644"/>
                  </a:cubicBezTo>
                  <a:cubicBezTo>
                    <a:pt x="0" y="716"/>
                    <a:pt x="27" y="788"/>
                    <a:pt x="81" y="837"/>
                  </a:cubicBezTo>
                  <a:cubicBezTo>
                    <a:pt x="131" y="880"/>
                    <a:pt x="189" y="899"/>
                    <a:pt x="247" y="899"/>
                  </a:cubicBezTo>
                  <a:cubicBezTo>
                    <a:pt x="370" y="899"/>
                    <a:pt x="489" y="809"/>
                    <a:pt x="504" y="671"/>
                  </a:cubicBezTo>
                  <a:cubicBezTo>
                    <a:pt x="519" y="686"/>
                    <a:pt x="541" y="695"/>
                    <a:pt x="561" y="695"/>
                  </a:cubicBezTo>
                  <a:cubicBezTo>
                    <a:pt x="571" y="695"/>
                    <a:pt x="581" y="693"/>
                    <a:pt x="589" y="689"/>
                  </a:cubicBezTo>
                  <a:cubicBezTo>
                    <a:pt x="621" y="675"/>
                    <a:pt x="639" y="644"/>
                    <a:pt x="634" y="612"/>
                  </a:cubicBezTo>
                  <a:lnTo>
                    <a:pt x="634" y="612"/>
                  </a:lnTo>
                  <a:cubicBezTo>
                    <a:pt x="735" y="765"/>
                    <a:pt x="880" y="831"/>
                    <a:pt x="1024" y="831"/>
                  </a:cubicBezTo>
                  <a:cubicBezTo>
                    <a:pt x="1313" y="831"/>
                    <a:pt x="1594" y="568"/>
                    <a:pt x="1489" y="216"/>
                  </a:cubicBezTo>
                  <a:cubicBezTo>
                    <a:pt x="1539" y="207"/>
                    <a:pt x="1579" y="176"/>
                    <a:pt x="1602" y="131"/>
                  </a:cubicBezTo>
                  <a:cubicBezTo>
                    <a:pt x="1624" y="95"/>
                    <a:pt x="1629" y="46"/>
                    <a:pt x="1615" y="1"/>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800" name="Google Shape;800;g169441f813a_0_0"/>
            <p:cNvSpPr/>
            <p:nvPr/>
          </p:nvSpPr>
          <p:spPr>
            <a:xfrm>
              <a:off x="868075" y="1721100"/>
              <a:ext cx="16225" cy="12375"/>
            </a:xfrm>
            <a:custGeom>
              <a:avLst/>
              <a:gdLst/>
              <a:ahLst/>
              <a:cxnLst/>
              <a:rect l="l" t="t" r="r" b="b"/>
              <a:pathLst>
                <a:path w="649" h="495" extrusionOk="0">
                  <a:moveTo>
                    <a:pt x="437" y="0"/>
                  </a:moveTo>
                  <a:cubicBezTo>
                    <a:pt x="419" y="0"/>
                    <a:pt x="401" y="3"/>
                    <a:pt x="383" y="9"/>
                  </a:cubicBezTo>
                  <a:cubicBezTo>
                    <a:pt x="324" y="27"/>
                    <a:pt x="288" y="85"/>
                    <a:pt x="293" y="148"/>
                  </a:cubicBezTo>
                  <a:cubicBezTo>
                    <a:pt x="301" y="208"/>
                    <a:pt x="355" y="248"/>
                    <a:pt x="410" y="248"/>
                  </a:cubicBezTo>
                  <a:cubicBezTo>
                    <a:pt x="413" y="248"/>
                    <a:pt x="416" y="247"/>
                    <a:pt x="419" y="247"/>
                  </a:cubicBezTo>
                  <a:lnTo>
                    <a:pt x="419" y="247"/>
                  </a:lnTo>
                  <a:lnTo>
                    <a:pt x="392" y="270"/>
                  </a:lnTo>
                  <a:cubicBezTo>
                    <a:pt x="368" y="242"/>
                    <a:pt x="334" y="228"/>
                    <a:pt x="302" y="228"/>
                  </a:cubicBezTo>
                  <a:cubicBezTo>
                    <a:pt x="297" y="228"/>
                    <a:pt x="293" y="229"/>
                    <a:pt x="288" y="229"/>
                  </a:cubicBezTo>
                  <a:cubicBezTo>
                    <a:pt x="248" y="234"/>
                    <a:pt x="216" y="261"/>
                    <a:pt x="203" y="301"/>
                  </a:cubicBezTo>
                  <a:cubicBezTo>
                    <a:pt x="182" y="282"/>
                    <a:pt x="156" y="273"/>
                    <a:pt x="131" y="273"/>
                  </a:cubicBezTo>
                  <a:cubicBezTo>
                    <a:pt x="102" y="273"/>
                    <a:pt x="74" y="284"/>
                    <a:pt x="50" y="306"/>
                  </a:cubicBezTo>
                  <a:cubicBezTo>
                    <a:pt x="14" y="346"/>
                    <a:pt x="0" y="405"/>
                    <a:pt x="14" y="459"/>
                  </a:cubicBezTo>
                  <a:cubicBezTo>
                    <a:pt x="14" y="472"/>
                    <a:pt x="18" y="486"/>
                    <a:pt x="23" y="495"/>
                  </a:cubicBezTo>
                  <a:lnTo>
                    <a:pt x="108" y="463"/>
                  </a:lnTo>
                  <a:cubicBezTo>
                    <a:pt x="266" y="409"/>
                    <a:pt x="450" y="346"/>
                    <a:pt x="648" y="270"/>
                  </a:cubicBezTo>
                  <a:lnTo>
                    <a:pt x="648" y="247"/>
                  </a:lnTo>
                  <a:cubicBezTo>
                    <a:pt x="644" y="180"/>
                    <a:pt x="617" y="112"/>
                    <a:pt x="572" y="58"/>
                  </a:cubicBezTo>
                  <a:cubicBezTo>
                    <a:pt x="539" y="22"/>
                    <a:pt x="488" y="0"/>
                    <a:pt x="437"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sp>
          <p:nvSpPr>
            <p:cNvPr id="801" name="Google Shape;801;g169441f813a_0_0"/>
            <p:cNvSpPr/>
            <p:nvPr/>
          </p:nvSpPr>
          <p:spPr>
            <a:xfrm>
              <a:off x="844450" y="1721650"/>
              <a:ext cx="22075" cy="16075"/>
            </a:xfrm>
            <a:custGeom>
              <a:avLst/>
              <a:gdLst/>
              <a:ahLst/>
              <a:cxnLst/>
              <a:rect l="l" t="t" r="r" b="b"/>
              <a:pathLst>
                <a:path w="883" h="643" extrusionOk="0">
                  <a:moveTo>
                    <a:pt x="109" y="0"/>
                  </a:moveTo>
                  <a:cubicBezTo>
                    <a:pt x="55" y="144"/>
                    <a:pt x="1" y="315"/>
                    <a:pt x="41" y="446"/>
                  </a:cubicBezTo>
                  <a:cubicBezTo>
                    <a:pt x="68" y="545"/>
                    <a:pt x="158" y="617"/>
                    <a:pt x="262" y="630"/>
                  </a:cubicBezTo>
                  <a:cubicBezTo>
                    <a:pt x="301" y="639"/>
                    <a:pt x="340" y="643"/>
                    <a:pt x="379" y="643"/>
                  </a:cubicBezTo>
                  <a:cubicBezTo>
                    <a:pt x="545" y="643"/>
                    <a:pt x="714" y="575"/>
                    <a:pt x="873" y="513"/>
                  </a:cubicBezTo>
                  <a:cubicBezTo>
                    <a:pt x="882" y="437"/>
                    <a:pt x="869" y="356"/>
                    <a:pt x="837" y="288"/>
                  </a:cubicBezTo>
                  <a:cubicBezTo>
                    <a:pt x="810" y="212"/>
                    <a:pt x="743" y="158"/>
                    <a:pt x="667" y="144"/>
                  </a:cubicBezTo>
                  <a:cubicBezTo>
                    <a:pt x="604" y="149"/>
                    <a:pt x="545" y="176"/>
                    <a:pt x="509" y="225"/>
                  </a:cubicBezTo>
                  <a:cubicBezTo>
                    <a:pt x="469" y="275"/>
                    <a:pt x="437" y="324"/>
                    <a:pt x="406" y="378"/>
                  </a:cubicBezTo>
                  <a:cubicBezTo>
                    <a:pt x="395" y="396"/>
                    <a:pt x="376" y="414"/>
                    <a:pt x="357" y="414"/>
                  </a:cubicBezTo>
                  <a:cubicBezTo>
                    <a:pt x="352" y="414"/>
                    <a:pt x="347" y="412"/>
                    <a:pt x="343" y="410"/>
                  </a:cubicBezTo>
                  <a:cubicBezTo>
                    <a:pt x="320" y="392"/>
                    <a:pt x="343" y="351"/>
                    <a:pt x="361" y="324"/>
                  </a:cubicBezTo>
                  <a:cubicBezTo>
                    <a:pt x="401" y="251"/>
                    <a:pt x="342" y="177"/>
                    <a:pt x="276" y="177"/>
                  </a:cubicBezTo>
                  <a:cubicBezTo>
                    <a:pt x="253" y="177"/>
                    <a:pt x="229" y="186"/>
                    <a:pt x="208" y="207"/>
                  </a:cubicBezTo>
                  <a:cubicBezTo>
                    <a:pt x="244" y="126"/>
                    <a:pt x="203" y="32"/>
                    <a:pt x="118" y="0"/>
                  </a:cubicBezTo>
                  <a:close/>
                </a:path>
              </a:pathLst>
            </a:custGeom>
            <a:solidFill>
              <a:srgbClr val="5777B2"/>
            </a:solidFill>
            <a:ln>
              <a:noFill/>
            </a:ln>
          </p:spPr>
          <p:txBody>
            <a:bodyPr spcFirstLastPara="1" wrap="square" lIns="243800" tIns="243800" rIns="243800" bIns="243800" anchor="ctr" anchorCtr="0">
              <a:noAutofit/>
            </a:bodyPr>
            <a:lstStyle/>
            <a:p>
              <a:pPr marL="0" marR="0" lvl="0" indent="0" algn="l" rtl="0">
                <a:lnSpc>
                  <a:spcPct val="100000"/>
                </a:lnSpc>
                <a:spcBef>
                  <a:spcPts val="0"/>
                </a:spcBef>
                <a:spcAft>
                  <a:spcPts val="0"/>
                </a:spcAft>
                <a:buClr>
                  <a:srgbClr val="000000"/>
                </a:buClr>
                <a:buSzPts val="3733"/>
                <a:buFont typeface="Arial"/>
                <a:buNone/>
              </a:pPr>
              <a:endParaRPr sz="3733" b="0" i="0" u="none" strike="noStrike" cap="none">
                <a:solidFill>
                  <a:srgbClr val="000000"/>
                </a:solidFill>
                <a:latin typeface="Arial"/>
                <a:ea typeface="Arial"/>
                <a:cs typeface="Arial"/>
                <a:sym typeface="Arial"/>
              </a:endParaRPr>
            </a:p>
          </p:txBody>
        </p:sp>
      </p:grpSp>
      <p:sp>
        <p:nvSpPr>
          <p:cNvPr id="802" name="Google Shape;802;g169441f813a_0_0"/>
          <p:cNvSpPr txBox="1">
            <a:spLocks noGrp="1"/>
          </p:cNvSpPr>
          <p:nvPr>
            <p:ph type="title" idx="3"/>
          </p:nvPr>
        </p:nvSpPr>
        <p:spPr>
          <a:xfrm>
            <a:off x="6562825" y="948450"/>
            <a:ext cx="11932500" cy="1771800"/>
          </a:xfrm>
          <a:prstGeom prst="rect">
            <a:avLst/>
          </a:prstGeom>
          <a:solidFill>
            <a:schemeClr val="lt1"/>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7200"/>
              <a:buFont typeface="Open Sans"/>
              <a:buNone/>
            </a:pPr>
            <a:r>
              <a:rPr lang="en-US" sz="2900" b="0" i="0" u="none" strike="noStrike" cap="none">
                <a:solidFill>
                  <a:schemeClr val="dk1"/>
                </a:solidFill>
                <a:latin typeface="Arial"/>
                <a:ea typeface="Arial"/>
                <a:cs typeface="Arial"/>
                <a:sym typeface="Arial"/>
              </a:rPr>
              <a:t>A </a:t>
            </a:r>
            <a:endParaRPr sz="2900" b="0" i="0" u="none" strike="noStrike" cap="none">
              <a:solidFill>
                <a:schemeClr val="dk1"/>
              </a:solidFill>
              <a:latin typeface="Arial"/>
              <a:ea typeface="Arial"/>
              <a:cs typeface="Arial"/>
              <a:sym typeface="Arial"/>
            </a:endParaRPr>
          </a:p>
          <a:p>
            <a:pPr marL="0" marR="0" lvl="0" indent="0" algn="ctr" rtl="0">
              <a:lnSpc>
                <a:spcPct val="100000"/>
              </a:lnSpc>
              <a:spcBef>
                <a:spcPts val="0"/>
              </a:spcBef>
              <a:spcAft>
                <a:spcPts val="0"/>
              </a:spcAft>
              <a:buClr>
                <a:schemeClr val="dk1"/>
              </a:buClr>
              <a:buSzPts val="7200"/>
              <a:buFont typeface="Open Sans"/>
              <a:buNone/>
            </a:pPr>
            <a:r>
              <a:rPr lang="en-US" sz="2900" b="0" i="0" u="none" strike="noStrike" cap="none">
                <a:solidFill>
                  <a:schemeClr val="dk1"/>
                </a:solidFill>
                <a:latin typeface="Arial"/>
                <a:ea typeface="Arial"/>
                <a:cs typeface="Arial"/>
                <a:sym typeface="Arial"/>
              </a:rPr>
              <a:t>PROJECT PRESENTATION</a:t>
            </a:r>
            <a:endParaRPr sz="2800" b="0" i="0" u="none" strike="noStrike" cap="none">
              <a:solidFill>
                <a:schemeClr val="dk1"/>
              </a:solidFill>
              <a:latin typeface="Arial"/>
              <a:ea typeface="Arial"/>
              <a:cs typeface="Arial"/>
              <a:sym typeface="Arial"/>
            </a:endParaRPr>
          </a:p>
        </p:txBody>
      </p:sp>
      <p:sp>
        <p:nvSpPr>
          <p:cNvPr id="803" name="Google Shape;803;g169441f813a_0_0"/>
          <p:cNvSpPr txBox="1">
            <a:spLocks noGrp="1"/>
          </p:cNvSpPr>
          <p:nvPr>
            <p:ph type="title" idx="4"/>
          </p:nvPr>
        </p:nvSpPr>
        <p:spPr>
          <a:xfrm>
            <a:off x="11349225" y="1968200"/>
            <a:ext cx="2325300" cy="463500"/>
          </a:xfrm>
          <a:prstGeom prst="rect">
            <a:avLst/>
          </a:prstGeom>
          <a:solidFill>
            <a:schemeClr val="lt1"/>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7200"/>
              <a:buFont typeface="Open Sans"/>
              <a:buNone/>
            </a:pPr>
            <a:r>
              <a:rPr lang="en-US" sz="2500" b="0" i="0" u="none" strike="noStrike" cap="none" dirty="0">
                <a:solidFill>
                  <a:schemeClr val="dk1"/>
                </a:solidFill>
                <a:latin typeface="Arial"/>
                <a:ea typeface="Arial"/>
                <a:cs typeface="Arial"/>
                <a:sym typeface="Arial"/>
              </a:rPr>
              <a:t>ON</a:t>
            </a:r>
            <a:endParaRPr sz="2400" b="0" i="0" u="none" strike="noStrike" cap="none" dirty="0">
              <a:solidFill>
                <a:schemeClr val="dk1"/>
              </a:solidFill>
              <a:latin typeface="Arial"/>
              <a:ea typeface="Arial"/>
              <a:cs typeface="Arial"/>
              <a:sym typeface="Arial"/>
            </a:endParaRPr>
          </a:p>
        </p:txBody>
      </p:sp>
      <p:sp>
        <p:nvSpPr>
          <p:cNvPr id="804" name="Google Shape;804;g169441f813a_0_0"/>
          <p:cNvSpPr txBox="1">
            <a:spLocks noGrp="1"/>
          </p:cNvSpPr>
          <p:nvPr>
            <p:ph type="title" idx="5"/>
          </p:nvPr>
        </p:nvSpPr>
        <p:spPr>
          <a:xfrm>
            <a:off x="3173325" y="4063265"/>
            <a:ext cx="19134300" cy="743700"/>
          </a:xfrm>
          <a:prstGeom prst="rect">
            <a:avLst/>
          </a:prstGeom>
          <a:solidFill>
            <a:schemeClr val="lt1"/>
          </a:solid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SzPts val="7200"/>
              <a:buFont typeface="Open Sans"/>
              <a:buNone/>
            </a:pPr>
            <a:r>
              <a:rPr lang="en-US" sz="5900" b="0" i="0" u="none" strike="noStrike" cap="none" dirty="0">
                <a:solidFill>
                  <a:schemeClr val="dk1"/>
                </a:solidFill>
                <a:latin typeface="Arial"/>
                <a:ea typeface="Arial"/>
                <a:cs typeface="Arial"/>
                <a:sym typeface="Arial"/>
              </a:rPr>
              <a:t>Using Convolution Neural Networks</a:t>
            </a:r>
            <a:endParaRPr sz="5900" b="0" i="0" u="none" strike="noStrike" cap="none" dirty="0">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48"/>
        <p:cNvGrpSpPr/>
        <p:nvPr/>
      </p:nvGrpSpPr>
      <p:grpSpPr>
        <a:xfrm>
          <a:off x="0" y="0"/>
          <a:ext cx="0" cy="0"/>
          <a:chOff x="0" y="0"/>
          <a:chExt cx="0" cy="0"/>
        </a:xfrm>
      </p:grpSpPr>
      <p:sp>
        <p:nvSpPr>
          <p:cNvPr id="1049" name="Google Shape;1049;g21f19188344_1_1885"/>
          <p:cNvSpPr txBox="1">
            <a:spLocks noGrp="1"/>
          </p:cNvSpPr>
          <p:nvPr>
            <p:ph type="title" idx="4294967295"/>
          </p:nvPr>
        </p:nvSpPr>
        <p:spPr>
          <a:xfrm>
            <a:off x="3979600" y="1109400"/>
            <a:ext cx="17199900" cy="15111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7200"/>
              <a:buFont typeface="Open Sans"/>
              <a:buNone/>
            </a:pPr>
            <a:r>
              <a:rPr lang="en-US" sz="10000" b="1">
                <a:latin typeface="Open Sans"/>
                <a:ea typeface="Open Sans"/>
                <a:cs typeface="Open Sans"/>
                <a:sym typeface="Open Sans"/>
              </a:rPr>
              <a:t>State </a:t>
            </a:r>
            <a:r>
              <a:rPr lang="en-US" sz="10000" b="1">
                <a:solidFill>
                  <a:schemeClr val="accent2"/>
                </a:solidFill>
                <a:latin typeface="Open Sans"/>
                <a:ea typeface="Open Sans"/>
                <a:cs typeface="Open Sans"/>
                <a:sym typeface="Open Sans"/>
              </a:rPr>
              <a:t>Diagram</a:t>
            </a:r>
            <a:endParaRPr sz="10000" b="1">
              <a:solidFill>
                <a:schemeClr val="accent2"/>
              </a:solidFill>
            </a:endParaRPr>
          </a:p>
        </p:txBody>
      </p:sp>
      <p:pic>
        <p:nvPicPr>
          <p:cNvPr id="1050" name="Google Shape;1050;g21f19188344_1_1885"/>
          <p:cNvPicPr preferRelativeResize="0"/>
          <p:nvPr/>
        </p:nvPicPr>
        <p:blipFill rotWithShape="1">
          <a:blip r:embed="rId3">
            <a:alphaModFix/>
          </a:blip>
          <a:srcRect t="21064" b="21506"/>
          <a:stretch/>
        </p:blipFill>
        <p:spPr>
          <a:xfrm>
            <a:off x="2156651" y="3239875"/>
            <a:ext cx="20516126" cy="70421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54"/>
        <p:cNvGrpSpPr/>
        <p:nvPr/>
      </p:nvGrpSpPr>
      <p:grpSpPr>
        <a:xfrm>
          <a:off x="0" y="0"/>
          <a:ext cx="0" cy="0"/>
          <a:chOff x="0" y="0"/>
          <a:chExt cx="0" cy="0"/>
        </a:xfrm>
      </p:grpSpPr>
      <p:sp>
        <p:nvSpPr>
          <p:cNvPr id="1055" name="Google Shape;1055;g15c39601329_0_15"/>
          <p:cNvSpPr txBox="1">
            <a:spLocks noGrp="1"/>
          </p:cNvSpPr>
          <p:nvPr>
            <p:ph type="title" idx="4294967295"/>
          </p:nvPr>
        </p:nvSpPr>
        <p:spPr>
          <a:xfrm>
            <a:off x="2137500" y="1812050"/>
            <a:ext cx="12308100" cy="9831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7200"/>
              <a:buFont typeface="Open Sans"/>
              <a:buNone/>
            </a:pPr>
            <a:r>
              <a:rPr lang="en-US" sz="7000" b="1">
                <a:latin typeface="Open Sans"/>
                <a:ea typeface="Open Sans"/>
                <a:cs typeface="Open Sans"/>
                <a:sym typeface="Open Sans"/>
              </a:rPr>
              <a:t>Algorithms &amp; </a:t>
            </a:r>
            <a:r>
              <a:rPr lang="en-US" sz="7000" b="1">
                <a:solidFill>
                  <a:schemeClr val="accent2"/>
                </a:solidFill>
                <a:latin typeface="Open Sans"/>
                <a:ea typeface="Open Sans"/>
                <a:cs typeface="Open Sans"/>
                <a:sym typeface="Open Sans"/>
              </a:rPr>
              <a:t>Techniques</a:t>
            </a:r>
            <a:endParaRPr sz="7000" b="1">
              <a:solidFill>
                <a:schemeClr val="accent2"/>
              </a:solidFill>
            </a:endParaRPr>
          </a:p>
        </p:txBody>
      </p:sp>
      <p:sp>
        <p:nvSpPr>
          <p:cNvPr id="1056" name="Google Shape;1056;g15c39601329_0_15"/>
          <p:cNvSpPr txBox="1"/>
          <p:nvPr/>
        </p:nvSpPr>
        <p:spPr>
          <a:xfrm>
            <a:off x="2137500" y="3203200"/>
            <a:ext cx="19801200" cy="7413900"/>
          </a:xfrm>
          <a:prstGeom prst="rect">
            <a:avLst/>
          </a:prstGeom>
          <a:noFill/>
          <a:ln>
            <a:noFill/>
          </a:ln>
        </p:spPr>
        <p:txBody>
          <a:bodyPr spcFirstLastPara="1" wrap="square" lIns="0" tIns="0" rIns="0" bIns="0" anchor="t" anchorCtr="0">
            <a:noAutofit/>
          </a:bodyPr>
          <a:lstStyle/>
          <a:p>
            <a:pPr marL="457200" marR="0" lvl="0" indent="0" algn="l" rtl="0">
              <a:lnSpc>
                <a:spcPct val="115000"/>
              </a:lnSpc>
              <a:spcBef>
                <a:spcPts val="0"/>
              </a:spcBef>
              <a:spcAft>
                <a:spcPts val="0"/>
              </a:spcAft>
              <a:buClr>
                <a:srgbClr val="000000"/>
              </a:buClr>
              <a:buSzPts val="3500"/>
              <a:buFont typeface="Arial"/>
              <a:buNone/>
            </a:pPr>
            <a:endParaRPr sz="3500" b="0" i="0" u="none" strike="noStrike" cap="none" dirty="0">
              <a:solidFill>
                <a:srgbClr val="000000"/>
              </a:solidFill>
              <a:latin typeface="Fira Sans SemiBold"/>
              <a:ea typeface="Fira Sans SemiBold"/>
              <a:cs typeface="Fira Sans SemiBold"/>
              <a:sym typeface="Fira Sans SemiBold"/>
            </a:endParaRPr>
          </a:p>
          <a:p>
            <a:pPr marL="457200" marR="0" lvl="0" indent="-450850" algn="l" rtl="0">
              <a:lnSpc>
                <a:spcPct val="115000"/>
              </a:lnSpc>
              <a:spcBef>
                <a:spcPts val="0"/>
              </a:spcBef>
              <a:spcAft>
                <a:spcPts val="0"/>
              </a:spcAft>
              <a:buClr>
                <a:schemeClr val="accent2"/>
              </a:buClr>
              <a:buSzPts val="3500"/>
              <a:buFont typeface="Fira Sans"/>
              <a:buChar char="●"/>
            </a:pPr>
            <a:r>
              <a:rPr lang="en-US" sz="3500" b="0" i="0" u="none" strike="noStrike" cap="none" dirty="0" err="1">
                <a:solidFill>
                  <a:srgbClr val="000000"/>
                </a:solidFill>
                <a:latin typeface="Fira Sans SemiBold"/>
                <a:ea typeface="Fira Sans SemiBold"/>
                <a:cs typeface="Fira Sans SemiBold"/>
                <a:sym typeface="Fira Sans SemiBold"/>
              </a:rPr>
              <a:t>Keras</a:t>
            </a:r>
            <a:r>
              <a:rPr lang="en-US" sz="3500" b="0" i="0" u="none" strike="noStrike" cap="none" dirty="0">
                <a:solidFill>
                  <a:srgbClr val="000000"/>
                </a:solidFill>
                <a:latin typeface="Fira Sans SemiBold"/>
                <a:ea typeface="Fira Sans SemiBold"/>
                <a:cs typeface="Fira Sans SemiBold"/>
                <a:sym typeface="Fira Sans SemiBold"/>
              </a:rPr>
              <a:t>:</a:t>
            </a:r>
            <a:endParaRPr sz="3500" b="0" i="0" u="none" strike="noStrike" cap="none" dirty="0">
              <a:solidFill>
                <a:srgbClr val="000000"/>
              </a:solidFill>
              <a:latin typeface="Fira Sans SemiBold"/>
              <a:ea typeface="Fira Sans SemiBold"/>
              <a:cs typeface="Fira Sans SemiBold"/>
              <a:sym typeface="Fira Sans SemiBold"/>
            </a:endParaRPr>
          </a:p>
          <a:p>
            <a:pPr marL="457200" marR="0" lvl="0" indent="0" algn="l" rtl="0">
              <a:lnSpc>
                <a:spcPct val="115000"/>
              </a:lnSpc>
              <a:spcBef>
                <a:spcPts val="0"/>
              </a:spcBef>
              <a:spcAft>
                <a:spcPts val="0"/>
              </a:spcAft>
              <a:buClr>
                <a:srgbClr val="000000"/>
              </a:buClr>
              <a:buSzPts val="3500"/>
              <a:buFont typeface="Arial"/>
              <a:buNone/>
            </a:pPr>
            <a:r>
              <a:rPr lang="en-US" sz="3500" b="0" i="0" u="none" strike="noStrike" cap="none" dirty="0" err="1">
                <a:solidFill>
                  <a:srgbClr val="222222"/>
                </a:solidFill>
                <a:highlight>
                  <a:schemeClr val="lt1"/>
                </a:highlight>
                <a:latin typeface="Fira Sans"/>
                <a:ea typeface="Fira Sans"/>
                <a:cs typeface="Fira Sans"/>
                <a:sym typeface="Fira Sans"/>
              </a:rPr>
              <a:t>Keras</a:t>
            </a:r>
            <a:r>
              <a:rPr lang="en-US" sz="3500" b="0" i="0" u="none" strike="noStrike" cap="none" dirty="0">
                <a:solidFill>
                  <a:srgbClr val="222222"/>
                </a:solidFill>
                <a:highlight>
                  <a:schemeClr val="lt1"/>
                </a:highlight>
                <a:latin typeface="Fira Sans"/>
                <a:ea typeface="Fira Sans"/>
                <a:cs typeface="Fira Sans"/>
                <a:sym typeface="Fira Sans"/>
              </a:rPr>
              <a:t> is an Open Source Neural Network library written in Python that runs on top of </a:t>
            </a:r>
            <a:r>
              <a:rPr lang="en-US" sz="3500" b="0" i="0" u="none" strike="noStrike" cap="none" dirty="0" err="1">
                <a:solidFill>
                  <a:srgbClr val="222222"/>
                </a:solidFill>
                <a:highlight>
                  <a:schemeClr val="lt1"/>
                </a:highlight>
                <a:latin typeface="Fira Sans"/>
                <a:ea typeface="Fira Sans"/>
                <a:cs typeface="Fira Sans"/>
                <a:sym typeface="Fira Sans"/>
              </a:rPr>
              <a:t>Tensorflow</a:t>
            </a:r>
            <a:r>
              <a:rPr lang="en-US" sz="3500" b="0" i="0" u="none" strike="noStrike" cap="none" dirty="0">
                <a:solidFill>
                  <a:srgbClr val="222222"/>
                </a:solidFill>
                <a:highlight>
                  <a:schemeClr val="lt1"/>
                </a:highlight>
                <a:latin typeface="Fira Sans"/>
                <a:ea typeface="Fira Sans"/>
                <a:cs typeface="Fira Sans"/>
                <a:sym typeface="Fira Sans"/>
              </a:rPr>
              <a:t>. It is designed to be modular, fast and easy to use. </a:t>
            </a:r>
            <a:r>
              <a:rPr lang="en-US" sz="3500" b="0" i="0" u="none" strike="noStrike" cap="none" dirty="0" err="1">
                <a:solidFill>
                  <a:srgbClr val="222222"/>
                </a:solidFill>
                <a:highlight>
                  <a:schemeClr val="lt1"/>
                </a:highlight>
                <a:latin typeface="Fira Sans"/>
                <a:ea typeface="Fira Sans"/>
                <a:cs typeface="Fira Sans"/>
                <a:sym typeface="Fira Sans"/>
              </a:rPr>
              <a:t>Keras</a:t>
            </a:r>
            <a:r>
              <a:rPr lang="en-US" sz="3500" b="0" i="0" u="none" strike="noStrike" cap="none" dirty="0">
                <a:solidFill>
                  <a:srgbClr val="222222"/>
                </a:solidFill>
                <a:highlight>
                  <a:schemeClr val="lt1"/>
                </a:highlight>
                <a:latin typeface="Fira Sans"/>
                <a:ea typeface="Fira Sans"/>
                <a:cs typeface="Fira Sans"/>
                <a:sym typeface="Fira Sans"/>
              </a:rPr>
              <a:t> High-Level API handles the way we make models, defining layers, or set up multiple input-output models.</a:t>
            </a:r>
            <a:endParaRPr sz="3500" b="0" i="0" u="none" strike="noStrike" cap="none" dirty="0">
              <a:solidFill>
                <a:srgbClr val="000000"/>
              </a:solidFill>
              <a:latin typeface="Fira Sans SemiBold"/>
              <a:ea typeface="Fira Sans SemiBold"/>
              <a:cs typeface="Fira Sans SemiBold"/>
              <a:sym typeface="Fira Sans SemiBold"/>
            </a:endParaRPr>
          </a:p>
          <a:p>
            <a:pPr marL="457200" marR="0" lvl="0" indent="0" algn="l" rtl="0">
              <a:lnSpc>
                <a:spcPct val="100000"/>
              </a:lnSpc>
              <a:spcBef>
                <a:spcPts val="0"/>
              </a:spcBef>
              <a:spcAft>
                <a:spcPts val="0"/>
              </a:spcAft>
              <a:buClr>
                <a:srgbClr val="000000"/>
              </a:buClr>
              <a:buSzPts val="3500"/>
              <a:buFont typeface="Arial"/>
              <a:buNone/>
            </a:pPr>
            <a:endParaRPr sz="3500" b="1" i="0" u="none" strike="noStrike" cap="none" dirty="0">
              <a:solidFill>
                <a:srgbClr val="410433"/>
              </a:solidFill>
              <a:latin typeface="Fira Sans"/>
              <a:ea typeface="Fira Sans"/>
              <a:cs typeface="Fira Sans"/>
              <a:sym typeface="Fira Sans"/>
            </a:endParaRPr>
          </a:p>
          <a:p>
            <a:pPr marL="457200" marR="0" lvl="0" indent="-450850" algn="l" rtl="0">
              <a:lnSpc>
                <a:spcPct val="100000"/>
              </a:lnSpc>
              <a:spcBef>
                <a:spcPts val="0"/>
              </a:spcBef>
              <a:spcAft>
                <a:spcPts val="0"/>
              </a:spcAft>
              <a:buClr>
                <a:schemeClr val="accent2"/>
              </a:buClr>
              <a:buSzPts val="3500"/>
              <a:buFont typeface="Fira Sans"/>
              <a:buChar char="●"/>
            </a:pPr>
            <a:r>
              <a:rPr lang="en-US" sz="3500" b="1" i="0" u="none" strike="noStrike" cap="none" dirty="0">
                <a:solidFill>
                  <a:srgbClr val="000000"/>
                </a:solidFill>
                <a:latin typeface="Fira Sans"/>
                <a:ea typeface="Fira Sans"/>
                <a:cs typeface="Fira Sans"/>
                <a:sym typeface="Fira Sans"/>
              </a:rPr>
              <a:t>Tensor Flow: </a:t>
            </a:r>
            <a:endParaRPr sz="3500" b="1" i="0" u="none" strike="noStrike" cap="none" dirty="0">
              <a:solidFill>
                <a:srgbClr val="000000"/>
              </a:solidFill>
              <a:latin typeface="Fira Sans"/>
              <a:ea typeface="Fira Sans"/>
              <a:cs typeface="Fira Sans"/>
              <a:sym typeface="Fira Sans"/>
            </a:endParaRPr>
          </a:p>
          <a:p>
            <a:pPr marL="457200" marR="0" lvl="0" indent="0" algn="l" rtl="0">
              <a:lnSpc>
                <a:spcPct val="100000"/>
              </a:lnSpc>
              <a:spcBef>
                <a:spcPts val="0"/>
              </a:spcBef>
              <a:spcAft>
                <a:spcPts val="0"/>
              </a:spcAft>
              <a:buClr>
                <a:srgbClr val="000000"/>
              </a:buClr>
              <a:buSzPts val="3500"/>
              <a:buFont typeface="Arial"/>
              <a:buNone/>
            </a:pPr>
            <a:r>
              <a:rPr lang="en-US" sz="3500" b="0" i="0" u="none" strike="noStrike" cap="none" dirty="0">
                <a:solidFill>
                  <a:srgbClr val="292929"/>
                </a:solidFill>
                <a:highlight>
                  <a:schemeClr val="lt1"/>
                </a:highlight>
                <a:latin typeface="Fira Sans"/>
                <a:ea typeface="Fira Sans"/>
                <a:cs typeface="Fira Sans"/>
                <a:sym typeface="Fira Sans"/>
              </a:rPr>
              <a:t>It is an open source artificial intelligence library, using data flow graphs to build models. It allows developers to create large-scale neural networks with many layers. TensorFlow is mainly used for: Classification, Perception, Understanding, Discovering, Prediction and Creation. </a:t>
            </a:r>
            <a:endParaRPr sz="3500" b="0" i="0" u="none" strike="noStrike" cap="none" dirty="0">
              <a:solidFill>
                <a:srgbClr val="292929"/>
              </a:solidFill>
              <a:highlight>
                <a:schemeClr val="lt1"/>
              </a:highlight>
              <a:latin typeface="Fira Sans"/>
              <a:ea typeface="Fira Sans"/>
              <a:cs typeface="Fira Sans"/>
              <a:sym typeface="Fira Sans"/>
            </a:endParaRPr>
          </a:p>
          <a:p>
            <a:pPr marL="457200" marR="0" lvl="0" indent="0" algn="l" rtl="0">
              <a:lnSpc>
                <a:spcPct val="100000"/>
              </a:lnSpc>
              <a:spcBef>
                <a:spcPts val="0"/>
              </a:spcBef>
              <a:spcAft>
                <a:spcPts val="0"/>
              </a:spcAft>
              <a:buClr>
                <a:srgbClr val="000000"/>
              </a:buClr>
              <a:buSzPts val="3500"/>
              <a:buFont typeface="Arial"/>
              <a:buNone/>
            </a:pPr>
            <a:endParaRPr sz="3500" b="0" i="0" u="none" strike="noStrike" cap="none" dirty="0">
              <a:solidFill>
                <a:srgbClr val="410433"/>
              </a:solidFill>
              <a:latin typeface="Fira Sans"/>
              <a:ea typeface="Fira Sans"/>
              <a:cs typeface="Fira Sans"/>
              <a:sym typeface="Fira Sa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72"/>
        <p:cNvGrpSpPr/>
        <p:nvPr/>
      </p:nvGrpSpPr>
      <p:grpSpPr>
        <a:xfrm>
          <a:off x="0" y="0"/>
          <a:ext cx="0" cy="0"/>
          <a:chOff x="0" y="0"/>
          <a:chExt cx="0" cy="0"/>
        </a:xfrm>
      </p:grpSpPr>
      <p:sp>
        <p:nvSpPr>
          <p:cNvPr id="1073" name="Google Shape;1073;g21f19188344_1_2462"/>
          <p:cNvSpPr txBox="1"/>
          <p:nvPr/>
        </p:nvSpPr>
        <p:spPr>
          <a:xfrm>
            <a:off x="2020050" y="1672050"/>
            <a:ext cx="20200500" cy="74139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Clr>
                <a:srgbClr val="000000"/>
              </a:buClr>
              <a:buSzPts val="2400"/>
              <a:buFont typeface="Arial"/>
              <a:buNone/>
            </a:pPr>
            <a:r>
              <a:rPr lang="en-US" sz="3600" b="1" dirty="0">
                <a:solidFill>
                  <a:srgbClr val="410433"/>
                </a:solidFill>
                <a:latin typeface="Fira Sans"/>
                <a:ea typeface="Fira Sans"/>
                <a:cs typeface="Fira Sans"/>
                <a:sym typeface="Fira Sans"/>
              </a:rPr>
              <a:t>What is </a:t>
            </a:r>
            <a:r>
              <a:rPr lang="en-US" sz="3600" b="1" dirty="0" err="1">
                <a:solidFill>
                  <a:srgbClr val="410433"/>
                </a:solidFill>
                <a:latin typeface="Fira Sans"/>
                <a:ea typeface="Fira Sans"/>
                <a:cs typeface="Fira Sans"/>
                <a:sym typeface="Fira Sans"/>
              </a:rPr>
              <a:t>kaggle</a:t>
            </a:r>
            <a:r>
              <a:rPr lang="en-US" sz="3600" b="1" dirty="0">
                <a:solidFill>
                  <a:srgbClr val="410433"/>
                </a:solidFill>
                <a:latin typeface="Fira Sans"/>
                <a:ea typeface="Fira Sans"/>
                <a:cs typeface="Fira Sans"/>
                <a:sym typeface="Fira Sans"/>
              </a:rPr>
              <a:t>?</a:t>
            </a:r>
            <a:endParaRPr sz="3600" b="1" dirty="0">
              <a:solidFill>
                <a:srgbClr val="410433"/>
              </a:solidFill>
              <a:latin typeface="Fira Sans"/>
              <a:ea typeface="Fira Sans"/>
              <a:cs typeface="Fira Sans"/>
              <a:sym typeface="Fira Sans"/>
            </a:endParaRPr>
          </a:p>
          <a:p>
            <a:pPr marL="0" lvl="0" indent="0" algn="l" rtl="0">
              <a:lnSpc>
                <a:spcPct val="115000"/>
              </a:lnSpc>
              <a:spcBef>
                <a:spcPts val="0"/>
              </a:spcBef>
              <a:spcAft>
                <a:spcPts val="0"/>
              </a:spcAft>
              <a:buClr>
                <a:srgbClr val="000000"/>
              </a:buClr>
              <a:buSzPts val="2400"/>
              <a:buFont typeface="Arial"/>
              <a:buNone/>
            </a:pPr>
            <a:r>
              <a:rPr lang="en-US" sz="3600" dirty="0">
                <a:solidFill>
                  <a:srgbClr val="292929"/>
                </a:solidFill>
                <a:highlight>
                  <a:schemeClr val="lt1"/>
                </a:highlight>
                <a:latin typeface="Fira Sans"/>
                <a:ea typeface="Fira Sans"/>
                <a:cs typeface="Fira Sans"/>
                <a:sym typeface="Fira Sans"/>
              </a:rPr>
              <a:t>Kaggle, a subsidiary of </a:t>
            </a:r>
            <a:r>
              <a:rPr lang="en-US" sz="3600" dirty="0">
                <a:solidFill>
                  <a:srgbClr val="292929"/>
                </a:solidFill>
                <a:highlight>
                  <a:schemeClr val="lt1"/>
                </a:highlight>
                <a:uFill>
                  <a:noFill/>
                </a:uFill>
                <a:latin typeface="Fira Sans"/>
                <a:ea typeface="Fira Sans"/>
                <a:cs typeface="Fira Sans"/>
                <a:sym typeface="Fira Sans"/>
                <a:hlinkClick r:id="rId3">
                  <a:extLst>
                    <a:ext uri="{A12FA001-AC4F-418D-AE19-62706E023703}">
                      <ahyp:hlinkClr xmlns:ahyp="http://schemas.microsoft.com/office/drawing/2018/hyperlinkcolor" val="tx"/>
                    </a:ext>
                  </a:extLst>
                </a:hlinkClick>
              </a:rPr>
              <a:t>Google LLC</a:t>
            </a:r>
            <a:r>
              <a:rPr lang="en-US" sz="3600" dirty="0">
                <a:solidFill>
                  <a:srgbClr val="292929"/>
                </a:solidFill>
                <a:highlight>
                  <a:schemeClr val="lt1"/>
                </a:highlight>
                <a:latin typeface="Fira Sans"/>
                <a:ea typeface="Fira Sans"/>
                <a:cs typeface="Fira Sans"/>
                <a:sym typeface="Fira Sans"/>
              </a:rPr>
              <a:t>, is an online community of </a:t>
            </a:r>
            <a:r>
              <a:rPr lang="en-US" sz="3600" dirty="0">
                <a:solidFill>
                  <a:srgbClr val="292929"/>
                </a:solidFill>
                <a:highlight>
                  <a:schemeClr val="lt1"/>
                </a:highlight>
                <a:uFill>
                  <a:noFill/>
                </a:uFill>
                <a:latin typeface="Fira Sans"/>
                <a:ea typeface="Fira Sans"/>
                <a:cs typeface="Fira Sans"/>
                <a:sym typeface="Fira Sans"/>
                <a:hlinkClick r:id="rId4">
                  <a:extLst>
                    <a:ext uri="{A12FA001-AC4F-418D-AE19-62706E023703}">
                      <ahyp:hlinkClr xmlns:ahyp="http://schemas.microsoft.com/office/drawing/2018/hyperlinkcolor" val="tx"/>
                    </a:ext>
                  </a:extLst>
                </a:hlinkClick>
              </a:rPr>
              <a:t>data scientists</a:t>
            </a:r>
            <a:r>
              <a:rPr lang="en-US" sz="3600" dirty="0">
                <a:solidFill>
                  <a:srgbClr val="292929"/>
                </a:solidFill>
                <a:highlight>
                  <a:schemeClr val="lt1"/>
                </a:highlight>
                <a:latin typeface="Fira Sans"/>
                <a:ea typeface="Fira Sans"/>
                <a:cs typeface="Fira Sans"/>
                <a:sym typeface="Fira Sans"/>
              </a:rPr>
              <a:t> and </a:t>
            </a:r>
            <a:r>
              <a:rPr lang="en-US" sz="3600" dirty="0">
                <a:solidFill>
                  <a:srgbClr val="292929"/>
                </a:solidFill>
                <a:highlight>
                  <a:schemeClr val="lt1"/>
                </a:highlight>
                <a:uFill>
                  <a:noFill/>
                </a:uFill>
                <a:latin typeface="Fira Sans"/>
                <a:ea typeface="Fira Sans"/>
                <a:cs typeface="Fira Sans"/>
                <a:sym typeface="Fira Sans"/>
                <a:hlinkClick r:id="rId5">
                  <a:extLst>
                    <a:ext uri="{A12FA001-AC4F-418D-AE19-62706E023703}">
                      <ahyp:hlinkClr xmlns:ahyp="http://schemas.microsoft.com/office/drawing/2018/hyperlinkcolor" val="tx"/>
                    </a:ext>
                  </a:extLst>
                </a:hlinkClick>
              </a:rPr>
              <a:t>machine learning</a:t>
            </a:r>
            <a:r>
              <a:rPr lang="en-US" sz="3600" dirty="0">
                <a:solidFill>
                  <a:srgbClr val="292929"/>
                </a:solidFill>
                <a:highlight>
                  <a:schemeClr val="lt1"/>
                </a:highlight>
                <a:latin typeface="Fira Sans"/>
                <a:ea typeface="Fira Sans"/>
                <a:cs typeface="Fira Sans"/>
                <a:sym typeface="Fira Sans"/>
              </a:rPr>
              <a:t> practitioners. Kaggle allows users to find and publish data sets, explore and build models in a web-based data-science environment, work with other data scientists and machine learning engineers, and enter competitions to solve data science challenges.</a:t>
            </a:r>
            <a:endParaRPr sz="3600" dirty="0">
              <a:solidFill>
                <a:srgbClr val="292929"/>
              </a:solidFill>
              <a:highlight>
                <a:schemeClr val="lt1"/>
              </a:highlight>
              <a:latin typeface="Fira Sans"/>
              <a:ea typeface="Fira Sans"/>
              <a:cs typeface="Fira Sans"/>
              <a:sym typeface="Fira Sans"/>
            </a:endParaRPr>
          </a:p>
          <a:p>
            <a:pPr marL="0" lvl="0" indent="0" algn="l" rtl="0">
              <a:lnSpc>
                <a:spcPct val="115000"/>
              </a:lnSpc>
              <a:spcBef>
                <a:spcPts val="0"/>
              </a:spcBef>
              <a:spcAft>
                <a:spcPts val="0"/>
              </a:spcAft>
              <a:buNone/>
            </a:pPr>
            <a:endParaRPr sz="3600" dirty="0">
              <a:solidFill>
                <a:srgbClr val="292929"/>
              </a:solidFill>
              <a:highlight>
                <a:schemeClr val="lt1"/>
              </a:highlight>
              <a:latin typeface="Fira Sans"/>
              <a:ea typeface="Fira Sans"/>
              <a:cs typeface="Fira Sans"/>
              <a:sym typeface="Fira Sans"/>
            </a:endParaRPr>
          </a:p>
          <a:p>
            <a:pPr marL="0" lvl="0" indent="0" algn="l" rtl="0">
              <a:lnSpc>
                <a:spcPct val="115000"/>
              </a:lnSpc>
              <a:spcBef>
                <a:spcPts val="0"/>
              </a:spcBef>
              <a:spcAft>
                <a:spcPts val="0"/>
              </a:spcAft>
              <a:buClr>
                <a:srgbClr val="000000"/>
              </a:buClr>
              <a:buSzPts val="2400"/>
              <a:buFont typeface="Arial"/>
              <a:buNone/>
            </a:pPr>
            <a:endParaRPr sz="3600" dirty="0">
              <a:solidFill>
                <a:srgbClr val="292929"/>
              </a:solidFill>
              <a:highlight>
                <a:schemeClr val="lt1"/>
              </a:highlight>
              <a:latin typeface="Fira Sans"/>
              <a:ea typeface="Fira Sans"/>
              <a:cs typeface="Fira Sans"/>
              <a:sym typeface="Fira Sans"/>
            </a:endParaRPr>
          </a:p>
          <a:p>
            <a:pPr marL="0" lvl="0" indent="0" algn="l" rtl="0">
              <a:lnSpc>
                <a:spcPct val="115000"/>
              </a:lnSpc>
              <a:spcBef>
                <a:spcPts val="0"/>
              </a:spcBef>
              <a:spcAft>
                <a:spcPts val="0"/>
              </a:spcAft>
              <a:buClr>
                <a:srgbClr val="000000"/>
              </a:buClr>
              <a:buSzPts val="2400"/>
              <a:buFont typeface="Arial"/>
              <a:buNone/>
            </a:pPr>
            <a:r>
              <a:rPr lang="en-US" sz="3600" b="1" dirty="0">
                <a:solidFill>
                  <a:srgbClr val="410433"/>
                </a:solidFill>
                <a:latin typeface="Fira Sans"/>
                <a:ea typeface="Fira Sans"/>
                <a:cs typeface="Fira Sans"/>
                <a:sym typeface="Fira Sans"/>
              </a:rPr>
              <a:t>Our Dataset</a:t>
            </a:r>
            <a:endParaRPr lang="en-US" sz="3600" dirty="0">
              <a:solidFill>
                <a:srgbClr val="410433"/>
              </a:solidFill>
              <a:latin typeface="Fira Sans"/>
              <a:ea typeface="Fira Sans"/>
              <a:cs typeface="Fira Sans"/>
              <a:sym typeface="Fira Sans"/>
            </a:endParaRPr>
          </a:p>
          <a:p>
            <a:pPr marL="0" lvl="0" indent="0" algn="l" rtl="0">
              <a:lnSpc>
                <a:spcPct val="115000"/>
              </a:lnSpc>
              <a:spcBef>
                <a:spcPts val="0"/>
              </a:spcBef>
              <a:spcAft>
                <a:spcPts val="0"/>
              </a:spcAft>
              <a:buClr>
                <a:srgbClr val="000000"/>
              </a:buClr>
              <a:buSzPts val="2400"/>
              <a:buFont typeface="Arial"/>
              <a:buNone/>
            </a:pPr>
            <a:r>
              <a:rPr lang="en-US" sz="3600" dirty="0" err="1">
                <a:solidFill>
                  <a:srgbClr val="410433"/>
                </a:solidFill>
                <a:latin typeface="Fira Sans"/>
                <a:ea typeface="Fira Sans"/>
                <a:cs typeface="Fira Sans"/>
                <a:sym typeface="Fira Sans"/>
              </a:rPr>
              <a:t>Kermany</a:t>
            </a:r>
            <a:r>
              <a:rPr lang="en-US" sz="3600" dirty="0">
                <a:solidFill>
                  <a:srgbClr val="410433"/>
                </a:solidFill>
                <a:latin typeface="Fira Sans"/>
                <a:ea typeface="Fira Sans"/>
                <a:cs typeface="Fira Sans"/>
                <a:sym typeface="Fira Sans"/>
              </a:rPr>
              <a:t>, Daniel; Zhang, Kang; Goldbaum, Michael(2018), "Labeled Optical Coherence Tomography(OCT) and Chest X-Ray Images For Classification", Mendeley Data, v2</a:t>
            </a:r>
          </a:p>
          <a:p>
            <a:pPr marL="0" lvl="0" indent="0" algn="l" rtl="0">
              <a:lnSpc>
                <a:spcPct val="115000"/>
              </a:lnSpc>
              <a:spcBef>
                <a:spcPts val="0"/>
              </a:spcBef>
              <a:spcAft>
                <a:spcPts val="0"/>
              </a:spcAft>
              <a:buClr>
                <a:srgbClr val="000000"/>
              </a:buClr>
              <a:buSzPts val="2400"/>
              <a:buFont typeface="Arial"/>
              <a:buNone/>
            </a:pPr>
            <a:r>
              <a:rPr lang="en-US" sz="3600" i="1" u="sng" dirty="0">
                <a:solidFill>
                  <a:srgbClr val="0645AD"/>
                </a:solidFill>
                <a:highlight>
                  <a:schemeClr val="lt1"/>
                </a:highlight>
                <a:latin typeface="Fira Sans"/>
                <a:ea typeface="Fira Sans"/>
                <a:cs typeface="Fira Sans"/>
                <a:sym typeface="Fira Sans"/>
              </a:rPr>
              <a:t>https://www.kaggle.com/code/paultimothymooney/detecting-pneumonia-in-x-ray-images/input </a:t>
            </a:r>
            <a:endParaRPr sz="3600" b="1" dirty="0">
              <a:solidFill>
                <a:srgbClr val="410433"/>
              </a:solidFill>
              <a:latin typeface="Fira Sans"/>
              <a:ea typeface="Fira Sans"/>
              <a:cs typeface="Fira Sans"/>
              <a:sym typeface="Fira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77"/>
        <p:cNvGrpSpPr/>
        <p:nvPr/>
      </p:nvGrpSpPr>
      <p:grpSpPr>
        <a:xfrm>
          <a:off x="0" y="0"/>
          <a:ext cx="0" cy="0"/>
          <a:chOff x="0" y="0"/>
          <a:chExt cx="0" cy="0"/>
        </a:xfrm>
      </p:grpSpPr>
      <p:sp>
        <p:nvSpPr>
          <p:cNvPr id="1078" name="Google Shape;1078;g21f19188344_1_2466"/>
          <p:cNvSpPr txBox="1">
            <a:spLocks noGrp="1"/>
          </p:cNvSpPr>
          <p:nvPr>
            <p:ph type="title" idx="4294967295"/>
          </p:nvPr>
        </p:nvSpPr>
        <p:spPr>
          <a:xfrm>
            <a:off x="4292625" y="780550"/>
            <a:ext cx="15386400" cy="15111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7200"/>
              <a:buFont typeface="Open Sans"/>
              <a:buNone/>
            </a:pPr>
            <a:r>
              <a:rPr lang="en-US" sz="7000" b="1">
                <a:latin typeface="Open Sans"/>
                <a:ea typeface="Open Sans"/>
                <a:cs typeface="Open Sans"/>
                <a:sym typeface="Open Sans"/>
              </a:rPr>
              <a:t>CNN </a:t>
            </a:r>
            <a:r>
              <a:rPr lang="en-US" sz="7000" b="1">
                <a:solidFill>
                  <a:schemeClr val="accent2"/>
                </a:solidFill>
                <a:latin typeface="Open Sans"/>
                <a:ea typeface="Open Sans"/>
                <a:cs typeface="Open Sans"/>
                <a:sym typeface="Open Sans"/>
              </a:rPr>
              <a:t>Architecture</a:t>
            </a:r>
            <a:endParaRPr sz="7000" b="1">
              <a:solidFill>
                <a:schemeClr val="accent2"/>
              </a:solidFill>
            </a:endParaRPr>
          </a:p>
        </p:txBody>
      </p:sp>
      <p:pic>
        <p:nvPicPr>
          <p:cNvPr id="1079" name="Google Shape;1079;g21f19188344_1_2466"/>
          <p:cNvPicPr preferRelativeResize="0"/>
          <p:nvPr/>
        </p:nvPicPr>
        <p:blipFill rotWithShape="1">
          <a:blip r:embed="rId3">
            <a:alphaModFix/>
          </a:blip>
          <a:srcRect/>
          <a:stretch/>
        </p:blipFill>
        <p:spPr>
          <a:xfrm>
            <a:off x="5003162" y="2155362"/>
            <a:ext cx="15126975" cy="868872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83"/>
        <p:cNvGrpSpPr/>
        <p:nvPr/>
      </p:nvGrpSpPr>
      <p:grpSpPr>
        <a:xfrm>
          <a:off x="0" y="0"/>
          <a:ext cx="0" cy="0"/>
          <a:chOff x="0" y="0"/>
          <a:chExt cx="0" cy="0"/>
        </a:xfrm>
      </p:grpSpPr>
      <p:sp>
        <p:nvSpPr>
          <p:cNvPr id="1084" name="Google Shape;1084;g19b7999d21d_0_0"/>
          <p:cNvSpPr txBox="1">
            <a:spLocks noGrp="1"/>
          </p:cNvSpPr>
          <p:nvPr>
            <p:ph type="title" idx="4294967295"/>
          </p:nvPr>
        </p:nvSpPr>
        <p:spPr>
          <a:xfrm>
            <a:off x="3479850" y="701150"/>
            <a:ext cx="17199900" cy="15111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7200"/>
              <a:buFont typeface="Open Sans"/>
              <a:buNone/>
            </a:pPr>
            <a:r>
              <a:rPr lang="en-US" sz="10000" b="1" dirty="0">
                <a:latin typeface="Open Sans"/>
                <a:ea typeface="Open Sans"/>
                <a:cs typeface="Open Sans"/>
                <a:sym typeface="Open Sans"/>
              </a:rPr>
              <a:t> CNN </a:t>
            </a:r>
            <a:r>
              <a:rPr lang="en-US" sz="10000" b="1" dirty="0">
                <a:solidFill>
                  <a:schemeClr val="accent2"/>
                </a:solidFill>
                <a:latin typeface="Open Sans"/>
                <a:ea typeface="Open Sans"/>
                <a:cs typeface="Open Sans"/>
                <a:sym typeface="Open Sans"/>
              </a:rPr>
              <a:t>Model</a:t>
            </a:r>
            <a:endParaRPr sz="10000" b="1" dirty="0">
              <a:solidFill>
                <a:schemeClr val="accent2"/>
              </a:solidFill>
            </a:endParaRPr>
          </a:p>
        </p:txBody>
      </p:sp>
      <p:pic>
        <p:nvPicPr>
          <p:cNvPr id="2" name="Picture 1">
            <a:extLst>
              <a:ext uri="{FF2B5EF4-FFF2-40B4-BE49-F238E27FC236}">
                <a16:creationId xmlns:a16="http://schemas.microsoft.com/office/drawing/2014/main" id="{A2E0650C-AA92-F107-F166-20F60E8A7334}"/>
              </a:ext>
            </a:extLst>
          </p:cNvPr>
          <p:cNvPicPr>
            <a:picLocks noChangeAspect="1"/>
          </p:cNvPicPr>
          <p:nvPr/>
        </p:nvPicPr>
        <p:blipFill>
          <a:blip r:embed="rId3"/>
          <a:stretch>
            <a:fillRect/>
          </a:stretch>
        </p:blipFill>
        <p:spPr>
          <a:xfrm>
            <a:off x="5733152" y="2310221"/>
            <a:ext cx="12920869" cy="10552337"/>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89"/>
        <p:cNvGrpSpPr/>
        <p:nvPr/>
      </p:nvGrpSpPr>
      <p:grpSpPr>
        <a:xfrm>
          <a:off x="0" y="0"/>
          <a:ext cx="0" cy="0"/>
          <a:chOff x="0" y="0"/>
          <a:chExt cx="0" cy="0"/>
        </a:xfrm>
      </p:grpSpPr>
      <p:pic>
        <p:nvPicPr>
          <p:cNvPr id="2" name="Picture 1">
            <a:extLst>
              <a:ext uri="{FF2B5EF4-FFF2-40B4-BE49-F238E27FC236}">
                <a16:creationId xmlns:a16="http://schemas.microsoft.com/office/drawing/2014/main" id="{83330735-F975-0BFF-5DAA-A4B0E9059DD5}"/>
              </a:ext>
            </a:extLst>
          </p:cNvPr>
          <p:cNvPicPr>
            <a:picLocks noChangeAspect="1"/>
          </p:cNvPicPr>
          <p:nvPr/>
        </p:nvPicPr>
        <p:blipFill>
          <a:blip r:embed="rId3"/>
          <a:stretch>
            <a:fillRect/>
          </a:stretch>
        </p:blipFill>
        <p:spPr>
          <a:xfrm>
            <a:off x="3856382" y="890114"/>
            <a:ext cx="14194819" cy="10162199"/>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94"/>
        <p:cNvGrpSpPr/>
        <p:nvPr/>
      </p:nvGrpSpPr>
      <p:grpSpPr>
        <a:xfrm>
          <a:off x="0" y="0"/>
          <a:ext cx="0" cy="0"/>
          <a:chOff x="0" y="0"/>
          <a:chExt cx="0" cy="0"/>
        </a:xfrm>
      </p:grpSpPr>
      <p:sp>
        <p:nvSpPr>
          <p:cNvPr id="1095" name="Google Shape;1095;g19b7999d21d_0_15"/>
          <p:cNvSpPr txBox="1">
            <a:spLocks noGrp="1"/>
          </p:cNvSpPr>
          <p:nvPr>
            <p:ph type="title" idx="4294967295"/>
          </p:nvPr>
        </p:nvSpPr>
        <p:spPr>
          <a:xfrm>
            <a:off x="3479850" y="701150"/>
            <a:ext cx="17199900" cy="15111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7200"/>
              <a:buFont typeface="Open Sans"/>
              <a:buNone/>
            </a:pPr>
            <a:r>
              <a:rPr lang="en-US" sz="10000" b="1">
                <a:latin typeface="Open Sans"/>
                <a:ea typeface="Open Sans"/>
                <a:cs typeface="Open Sans"/>
                <a:sym typeface="Open Sans"/>
              </a:rPr>
              <a:t>CNN Model </a:t>
            </a:r>
            <a:r>
              <a:rPr lang="en-US" sz="10000" b="1">
                <a:solidFill>
                  <a:schemeClr val="accent2"/>
                </a:solidFill>
                <a:latin typeface="Open Sans"/>
                <a:ea typeface="Open Sans"/>
                <a:cs typeface="Open Sans"/>
                <a:sym typeface="Open Sans"/>
              </a:rPr>
              <a:t>Accuracy</a:t>
            </a:r>
            <a:endParaRPr sz="10000" b="1">
              <a:solidFill>
                <a:schemeClr val="accent2"/>
              </a:solidFill>
            </a:endParaRPr>
          </a:p>
        </p:txBody>
      </p:sp>
      <p:pic>
        <p:nvPicPr>
          <p:cNvPr id="2" name="Picture 1">
            <a:extLst>
              <a:ext uri="{FF2B5EF4-FFF2-40B4-BE49-F238E27FC236}">
                <a16:creationId xmlns:a16="http://schemas.microsoft.com/office/drawing/2014/main" id="{2047CEFA-C877-E2BF-558E-4EAFD55B4EF7}"/>
              </a:ext>
            </a:extLst>
          </p:cNvPr>
          <p:cNvPicPr>
            <a:picLocks noChangeAspect="1"/>
          </p:cNvPicPr>
          <p:nvPr/>
        </p:nvPicPr>
        <p:blipFill>
          <a:blip r:embed="rId3"/>
          <a:stretch>
            <a:fillRect/>
          </a:stretch>
        </p:blipFill>
        <p:spPr>
          <a:xfrm>
            <a:off x="1004022" y="4247815"/>
            <a:ext cx="20212441" cy="5221958"/>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00"/>
        <p:cNvGrpSpPr/>
        <p:nvPr/>
      </p:nvGrpSpPr>
      <p:grpSpPr>
        <a:xfrm>
          <a:off x="0" y="0"/>
          <a:ext cx="0" cy="0"/>
          <a:chOff x="0" y="0"/>
          <a:chExt cx="0" cy="0"/>
        </a:xfrm>
      </p:grpSpPr>
      <p:sp>
        <p:nvSpPr>
          <p:cNvPr id="1101" name="Google Shape;1101;g21f19188344_1_3079"/>
          <p:cNvSpPr txBox="1"/>
          <p:nvPr/>
        </p:nvSpPr>
        <p:spPr>
          <a:xfrm>
            <a:off x="22596984" y="11152924"/>
            <a:ext cx="1367400" cy="8265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sz="1300">
                <a:solidFill>
                  <a:srgbClr val="FFFFFF"/>
                </a:solidFill>
                <a:latin typeface="Fira Sans SemiBold"/>
                <a:ea typeface="Fira Sans SemiBold"/>
                <a:cs typeface="Fira Sans SemiBold"/>
                <a:sym typeface="Fira Sans SemiBold"/>
              </a:rPr>
              <a:t>17</a:t>
            </a:fld>
            <a:endParaRPr sz="1300">
              <a:solidFill>
                <a:srgbClr val="FFFFFF"/>
              </a:solidFill>
              <a:latin typeface="Fira Sans SemiBold"/>
              <a:ea typeface="Fira Sans SemiBold"/>
              <a:cs typeface="Fira Sans SemiBold"/>
              <a:sym typeface="Fira Sans SemiBold"/>
            </a:endParaRPr>
          </a:p>
        </p:txBody>
      </p:sp>
      <p:sp>
        <p:nvSpPr>
          <p:cNvPr id="1103" name="Google Shape;1103;g21f19188344_1_3079"/>
          <p:cNvSpPr txBox="1"/>
          <p:nvPr/>
        </p:nvSpPr>
        <p:spPr>
          <a:xfrm>
            <a:off x="1003925" y="2977772"/>
            <a:ext cx="7476600" cy="1431131"/>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300"/>
              <a:buFont typeface="Arial"/>
              <a:buNone/>
            </a:pPr>
            <a:endParaRPr lang="en-US" sz="3000" b="0" i="0" u="none" strike="noStrike" cap="none" dirty="0">
              <a:solidFill>
                <a:srgbClr val="410433"/>
              </a:solidFill>
              <a:highlight>
                <a:srgbClr val="FFFFFF"/>
              </a:highlight>
              <a:latin typeface="Fira Sans"/>
              <a:ea typeface="Fira Sans"/>
              <a:cs typeface="Fira Sans"/>
              <a:sym typeface="Fira Sans"/>
            </a:endParaRPr>
          </a:p>
          <a:p>
            <a:pPr marL="0" marR="0" lvl="0" indent="0" algn="l" rtl="0">
              <a:lnSpc>
                <a:spcPct val="90000"/>
              </a:lnSpc>
              <a:spcBef>
                <a:spcPts val="0"/>
              </a:spcBef>
              <a:spcAft>
                <a:spcPts val="0"/>
              </a:spcAft>
              <a:buClr>
                <a:srgbClr val="000000"/>
              </a:buClr>
              <a:buSzPts val="1300"/>
              <a:buFont typeface="Arial"/>
              <a:buNone/>
            </a:pPr>
            <a:r>
              <a:rPr lang="en-US" sz="3000" b="0" i="0" u="none" strike="noStrike" cap="none" dirty="0">
                <a:solidFill>
                  <a:srgbClr val="410433"/>
                </a:solidFill>
                <a:highlight>
                  <a:srgbClr val="FFFFFF"/>
                </a:highlight>
                <a:latin typeface="Fira Sans"/>
                <a:ea typeface="Fira Sans"/>
                <a:cs typeface="Fira Sans"/>
                <a:sym typeface="Fira Sans"/>
              </a:rPr>
              <a:t>layer 1 conv</a:t>
            </a:r>
            <a:endParaRPr sz="3000" b="0" i="0" u="none" strike="noStrike" cap="none" dirty="0">
              <a:solidFill>
                <a:srgbClr val="410433"/>
              </a:solidFill>
              <a:highlight>
                <a:srgbClr val="FFFFFF"/>
              </a:highlight>
              <a:latin typeface="Fira Sans"/>
              <a:ea typeface="Fira Sans"/>
              <a:cs typeface="Fira Sans"/>
              <a:sym typeface="Fira Sans"/>
            </a:endParaRPr>
          </a:p>
          <a:p>
            <a:pPr marL="0" marR="0" lvl="0" indent="0" algn="l" rtl="0">
              <a:lnSpc>
                <a:spcPct val="90000"/>
              </a:lnSpc>
              <a:spcBef>
                <a:spcPts val="0"/>
              </a:spcBef>
              <a:spcAft>
                <a:spcPts val="0"/>
              </a:spcAft>
              <a:buClr>
                <a:srgbClr val="000000"/>
              </a:buClr>
              <a:buSzPts val="1300"/>
              <a:buFont typeface="Arial"/>
              <a:buNone/>
            </a:pPr>
            <a:r>
              <a:rPr lang="en-US" sz="3000" b="0" i="0" u="none" strike="noStrike" cap="none" dirty="0">
                <a:solidFill>
                  <a:srgbClr val="410433"/>
                </a:solidFill>
                <a:highlight>
                  <a:srgbClr val="FFFFFF"/>
                </a:highlight>
                <a:latin typeface="Fira Sans"/>
                <a:ea typeface="Fira Sans"/>
                <a:cs typeface="Fira Sans"/>
                <a:sym typeface="Fira Sans"/>
              </a:rPr>
              <a:t>layer 1 pool</a:t>
            </a:r>
            <a:endParaRPr sz="3000" b="0" i="0" u="none" strike="noStrike" cap="none" dirty="0">
              <a:solidFill>
                <a:srgbClr val="410433"/>
              </a:solidFill>
              <a:highlight>
                <a:srgbClr val="FFFFFF"/>
              </a:highlight>
              <a:latin typeface="Fira Sans"/>
              <a:ea typeface="Fira Sans"/>
              <a:cs typeface="Fira Sans"/>
              <a:sym typeface="Fira Sans"/>
            </a:endParaRPr>
          </a:p>
        </p:txBody>
      </p:sp>
      <p:sp>
        <p:nvSpPr>
          <p:cNvPr id="1104" name="Google Shape;1104;g21f19188344_1_3079"/>
          <p:cNvSpPr txBox="1"/>
          <p:nvPr/>
        </p:nvSpPr>
        <p:spPr>
          <a:xfrm>
            <a:off x="1461975" y="10173818"/>
            <a:ext cx="7476600" cy="378600"/>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g21f19188344_1_3079"/>
          <p:cNvSpPr txBox="1"/>
          <p:nvPr/>
        </p:nvSpPr>
        <p:spPr>
          <a:xfrm>
            <a:off x="1003924" y="5147518"/>
            <a:ext cx="7476601" cy="1015632"/>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300"/>
              <a:buFont typeface="Arial"/>
              <a:buNone/>
            </a:pPr>
            <a:r>
              <a:rPr lang="en-US" sz="3000" b="0" i="0" u="none" strike="noStrike" cap="none" dirty="0">
                <a:solidFill>
                  <a:srgbClr val="410433"/>
                </a:solidFill>
                <a:highlight>
                  <a:srgbClr val="FFFFFF"/>
                </a:highlight>
                <a:latin typeface="Fira Sans"/>
                <a:ea typeface="Fira Sans"/>
                <a:cs typeface="Fira Sans"/>
                <a:sym typeface="Fira Sans"/>
              </a:rPr>
              <a:t>Layer 2 conv</a:t>
            </a:r>
            <a:endParaRPr sz="3000" b="0" i="0" u="none" strike="noStrike" cap="none" dirty="0">
              <a:solidFill>
                <a:srgbClr val="410433"/>
              </a:solidFill>
              <a:highlight>
                <a:srgbClr val="FFFFFF"/>
              </a:highlight>
              <a:latin typeface="Fira Sans"/>
              <a:ea typeface="Fira Sans"/>
              <a:cs typeface="Fira Sans"/>
              <a:sym typeface="Fira Sans"/>
            </a:endParaRPr>
          </a:p>
          <a:p>
            <a:pPr marL="0" marR="0" lvl="0" indent="0" algn="l" rtl="0">
              <a:lnSpc>
                <a:spcPct val="90000"/>
              </a:lnSpc>
              <a:spcBef>
                <a:spcPts val="0"/>
              </a:spcBef>
              <a:spcAft>
                <a:spcPts val="0"/>
              </a:spcAft>
              <a:buClr>
                <a:srgbClr val="000000"/>
              </a:buClr>
              <a:buSzPts val="1300"/>
              <a:buFont typeface="Arial"/>
              <a:buNone/>
            </a:pPr>
            <a:r>
              <a:rPr lang="en-US" sz="3000" b="0" i="0" u="none" strike="noStrike" cap="none" dirty="0">
                <a:solidFill>
                  <a:srgbClr val="410433"/>
                </a:solidFill>
                <a:highlight>
                  <a:srgbClr val="FFFFFF"/>
                </a:highlight>
                <a:latin typeface="Fira Sans"/>
                <a:ea typeface="Fira Sans"/>
                <a:cs typeface="Fira Sans"/>
                <a:sym typeface="Fira Sans"/>
              </a:rPr>
              <a:t>layer 2 pool</a:t>
            </a:r>
            <a:endParaRPr sz="3000" b="0" i="0" u="none" strike="noStrike" cap="none" dirty="0">
              <a:solidFill>
                <a:srgbClr val="410433"/>
              </a:solidFill>
              <a:highlight>
                <a:srgbClr val="FFFFFF"/>
              </a:highlight>
              <a:latin typeface="Fira Sans"/>
              <a:ea typeface="Fira Sans"/>
              <a:cs typeface="Fira Sans"/>
              <a:sym typeface="Fira Sans"/>
            </a:endParaRPr>
          </a:p>
        </p:txBody>
      </p:sp>
      <p:sp>
        <p:nvSpPr>
          <p:cNvPr id="1106" name="Google Shape;1106;g21f19188344_1_3079"/>
          <p:cNvSpPr txBox="1"/>
          <p:nvPr/>
        </p:nvSpPr>
        <p:spPr>
          <a:xfrm>
            <a:off x="1080975" y="6691155"/>
            <a:ext cx="7399550" cy="1431131"/>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300"/>
              <a:buFont typeface="Arial"/>
              <a:buNone/>
            </a:pPr>
            <a:endParaRPr lang="en-US" sz="3000" b="0" i="0" u="none" strike="noStrike" cap="none" dirty="0">
              <a:solidFill>
                <a:srgbClr val="410433"/>
              </a:solidFill>
              <a:highlight>
                <a:srgbClr val="FFFFFF"/>
              </a:highlight>
              <a:latin typeface="Fira Sans"/>
              <a:ea typeface="Fira Sans"/>
              <a:cs typeface="Fira Sans"/>
              <a:sym typeface="Fira Sans"/>
            </a:endParaRPr>
          </a:p>
          <a:p>
            <a:pPr marL="0" marR="0" lvl="0" indent="0" algn="l" rtl="0">
              <a:lnSpc>
                <a:spcPct val="90000"/>
              </a:lnSpc>
              <a:spcBef>
                <a:spcPts val="0"/>
              </a:spcBef>
              <a:spcAft>
                <a:spcPts val="0"/>
              </a:spcAft>
              <a:buClr>
                <a:srgbClr val="000000"/>
              </a:buClr>
              <a:buSzPts val="1300"/>
              <a:buFont typeface="Arial"/>
              <a:buNone/>
            </a:pPr>
            <a:r>
              <a:rPr lang="en-US" sz="3000" b="0" i="0" u="none" strike="noStrike" cap="none" dirty="0">
                <a:solidFill>
                  <a:srgbClr val="410433"/>
                </a:solidFill>
                <a:highlight>
                  <a:srgbClr val="FFFFFF"/>
                </a:highlight>
                <a:latin typeface="Fira Sans"/>
                <a:ea typeface="Fira Sans"/>
                <a:cs typeface="Fira Sans"/>
                <a:sym typeface="Fira Sans"/>
              </a:rPr>
              <a:t>layer 3 conv</a:t>
            </a:r>
            <a:endParaRPr sz="3000" b="0" i="0" u="none" strike="noStrike" cap="none" dirty="0">
              <a:solidFill>
                <a:srgbClr val="410433"/>
              </a:solidFill>
              <a:highlight>
                <a:srgbClr val="FFFFFF"/>
              </a:highlight>
              <a:latin typeface="Fira Sans"/>
              <a:ea typeface="Fira Sans"/>
              <a:cs typeface="Fira Sans"/>
              <a:sym typeface="Fira Sans"/>
            </a:endParaRPr>
          </a:p>
          <a:p>
            <a:pPr marL="0" marR="0" lvl="0" indent="0" algn="l" rtl="0">
              <a:lnSpc>
                <a:spcPct val="90000"/>
              </a:lnSpc>
              <a:spcBef>
                <a:spcPts val="0"/>
              </a:spcBef>
              <a:spcAft>
                <a:spcPts val="0"/>
              </a:spcAft>
              <a:buClr>
                <a:srgbClr val="000000"/>
              </a:buClr>
              <a:buSzPts val="1300"/>
              <a:buFont typeface="Arial"/>
              <a:buNone/>
            </a:pPr>
            <a:r>
              <a:rPr lang="en-US" sz="3000" b="0" i="0" u="none" strike="noStrike" cap="none" dirty="0">
                <a:solidFill>
                  <a:srgbClr val="410433"/>
                </a:solidFill>
                <a:highlight>
                  <a:srgbClr val="FFFFFF"/>
                </a:highlight>
                <a:latin typeface="Fira Sans"/>
                <a:ea typeface="Fira Sans"/>
                <a:cs typeface="Fira Sans"/>
                <a:sym typeface="Fira Sans"/>
              </a:rPr>
              <a:t>layer 3 pool</a:t>
            </a:r>
            <a:endParaRPr sz="3000" b="0" i="0" u="none" strike="noStrike" cap="none" dirty="0">
              <a:solidFill>
                <a:srgbClr val="410433"/>
              </a:solidFill>
              <a:highlight>
                <a:srgbClr val="FFFFFF"/>
              </a:highlight>
              <a:latin typeface="Fira Sans"/>
              <a:ea typeface="Fira Sans"/>
              <a:cs typeface="Fira Sans"/>
              <a:sym typeface="Fira Sans"/>
            </a:endParaRPr>
          </a:p>
        </p:txBody>
      </p:sp>
      <p:sp>
        <p:nvSpPr>
          <p:cNvPr id="1109" name="Google Shape;1109;g21f19188344_1_3079"/>
          <p:cNvSpPr txBox="1"/>
          <p:nvPr/>
        </p:nvSpPr>
        <p:spPr>
          <a:xfrm>
            <a:off x="1003924" y="9274629"/>
            <a:ext cx="2675651" cy="1431131"/>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300"/>
              <a:buFont typeface="Arial"/>
              <a:buNone/>
            </a:pPr>
            <a:r>
              <a:rPr lang="en-US" sz="3000" b="0" i="0" u="none" strike="noStrike" cap="none" dirty="0">
                <a:solidFill>
                  <a:srgbClr val="410433"/>
                </a:solidFill>
                <a:highlight>
                  <a:srgbClr val="FFFFFF"/>
                </a:highlight>
                <a:latin typeface="Fira Sans"/>
                <a:ea typeface="Fira Sans"/>
                <a:cs typeface="Fira Sans"/>
                <a:sym typeface="Fira Sans"/>
              </a:rPr>
              <a:t>Dense </a:t>
            </a:r>
            <a:endParaRPr sz="3000" b="0" i="0" u="none" strike="noStrike" cap="none" dirty="0">
              <a:solidFill>
                <a:srgbClr val="410433"/>
              </a:solidFill>
              <a:highlight>
                <a:srgbClr val="FFFFFF"/>
              </a:highlight>
              <a:latin typeface="Fira Sans"/>
              <a:ea typeface="Fira Sans"/>
              <a:cs typeface="Fira Sans"/>
              <a:sym typeface="Fira Sans"/>
            </a:endParaRPr>
          </a:p>
          <a:p>
            <a:pPr marL="0" marR="0" lvl="0" indent="0" algn="l" rtl="0">
              <a:lnSpc>
                <a:spcPct val="90000"/>
              </a:lnSpc>
              <a:spcBef>
                <a:spcPts val="0"/>
              </a:spcBef>
              <a:spcAft>
                <a:spcPts val="0"/>
              </a:spcAft>
              <a:buClr>
                <a:srgbClr val="000000"/>
              </a:buClr>
              <a:buSzPts val="1300"/>
              <a:buFont typeface="Arial"/>
              <a:buNone/>
            </a:pPr>
            <a:r>
              <a:rPr lang="en-US" sz="3000" b="0" i="0" u="none" strike="noStrike" cap="none" dirty="0">
                <a:solidFill>
                  <a:srgbClr val="410433"/>
                </a:solidFill>
                <a:highlight>
                  <a:srgbClr val="FFFFFF"/>
                </a:highlight>
                <a:latin typeface="Fira Sans"/>
                <a:ea typeface="Fira Sans"/>
                <a:cs typeface="Fira Sans"/>
                <a:sym typeface="Fira Sans"/>
              </a:rPr>
              <a:t>Layers/</a:t>
            </a:r>
            <a:endParaRPr sz="3000" b="0" i="0" u="none" strike="noStrike" cap="none" dirty="0">
              <a:solidFill>
                <a:srgbClr val="410433"/>
              </a:solidFill>
              <a:highlight>
                <a:srgbClr val="FFFFFF"/>
              </a:highlight>
              <a:latin typeface="Fira Sans"/>
              <a:ea typeface="Fira Sans"/>
              <a:cs typeface="Fira Sans"/>
              <a:sym typeface="Fira Sans"/>
            </a:endParaRPr>
          </a:p>
          <a:p>
            <a:pPr marL="0" marR="0" lvl="0" indent="0" algn="l" rtl="0">
              <a:lnSpc>
                <a:spcPct val="90000"/>
              </a:lnSpc>
              <a:spcBef>
                <a:spcPts val="0"/>
              </a:spcBef>
              <a:spcAft>
                <a:spcPts val="0"/>
              </a:spcAft>
              <a:buClr>
                <a:srgbClr val="000000"/>
              </a:buClr>
              <a:buSzPts val="1300"/>
              <a:buFont typeface="Arial"/>
              <a:buNone/>
            </a:pPr>
            <a:r>
              <a:rPr lang="en-US" sz="3000" b="0" i="0" u="none" strike="noStrike" cap="none" dirty="0">
                <a:solidFill>
                  <a:srgbClr val="410433"/>
                </a:solidFill>
                <a:highlight>
                  <a:srgbClr val="FFFFFF"/>
                </a:highlight>
                <a:latin typeface="Fira Sans"/>
                <a:ea typeface="Fira Sans"/>
                <a:cs typeface="Fira Sans"/>
                <a:sym typeface="Fira Sans"/>
              </a:rPr>
              <a:t>ANN layers</a:t>
            </a:r>
            <a:endParaRPr sz="3000" b="0" i="0" u="none" strike="noStrike" cap="none" dirty="0">
              <a:solidFill>
                <a:srgbClr val="410433"/>
              </a:solidFill>
              <a:highlight>
                <a:srgbClr val="FFFFFF"/>
              </a:highlight>
              <a:latin typeface="Fira Sans"/>
              <a:ea typeface="Fira Sans"/>
              <a:cs typeface="Fira Sans"/>
              <a:sym typeface="Fira Sans"/>
            </a:endParaRPr>
          </a:p>
        </p:txBody>
      </p:sp>
      <p:sp>
        <p:nvSpPr>
          <p:cNvPr id="1110" name="Google Shape;1110;g21f19188344_1_3079"/>
          <p:cNvSpPr txBox="1"/>
          <p:nvPr/>
        </p:nvSpPr>
        <p:spPr>
          <a:xfrm>
            <a:off x="1003924" y="632375"/>
            <a:ext cx="14732400" cy="1154400"/>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2300"/>
              <a:buFont typeface="Arial"/>
              <a:buNone/>
            </a:pPr>
            <a:r>
              <a:rPr lang="en-US" sz="7000" i="0" u="none" strike="noStrike" cap="none">
                <a:solidFill>
                  <a:schemeClr val="dk1"/>
                </a:solidFill>
                <a:latin typeface="Open Sans SemiBold"/>
                <a:ea typeface="Open Sans SemiBold"/>
                <a:cs typeface="Open Sans SemiBold"/>
                <a:sym typeface="Open Sans SemiBold"/>
              </a:rPr>
              <a:t>CNN model </a:t>
            </a:r>
            <a:r>
              <a:rPr lang="en-US" sz="7000" i="0" u="none" strike="noStrike" cap="none">
                <a:solidFill>
                  <a:schemeClr val="accent2"/>
                </a:solidFill>
                <a:latin typeface="Open Sans SemiBold"/>
                <a:ea typeface="Open Sans SemiBold"/>
                <a:cs typeface="Open Sans SemiBold"/>
                <a:sym typeface="Open Sans SemiBold"/>
              </a:rPr>
              <a:t>sequence </a:t>
            </a:r>
            <a:r>
              <a:rPr lang="en-US" sz="7000">
                <a:solidFill>
                  <a:schemeClr val="accent2"/>
                </a:solidFill>
                <a:latin typeface="Open Sans SemiBold"/>
                <a:ea typeface="Open Sans SemiBold"/>
                <a:cs typeface="Open Sans SemiBold"/>
                <a:sym typeface="Open Sans SemiBold"/>
              </a:rPr>
              <a:t>a</a:t>
            </a:r>
            <a:r>
              <a:rPr lang="en-US" sz="7000" i="0" u="none" strike="noStrike" cap="none">
                <a:solidFill>
                  <a:schemeClr val="accent2"/>
                </a:solidFill>
                <a:latin typeface="Open Sans SemiBold"/>
                <a:ea typeface="Open Sans SemiBold"/>
                <a:cs typeface="Open Sans SemiBold"/>
                <a:sym typeface="Open Sans SemiBold"/>
              </a:rPr>
              <a:t>lgorithm</a:t>
            </a:r>
            <a:r>
              <a:rPr lang="en-US" sz="7000" i="0" u="none" strike="noStrike" cap="none">
                <a:solidFill>
                  <a:schemeClr val="dk1"/>
                </a:solidFill>
                <a:latin typeface="Open Sans SemiBold"/>
                <a:ea typeface="Open Sans SemiBold"/>
                <a:cs typeface="Open Sans SemiBold"/>
                <a:sym typeface="Open Sans SemiBold"/>
              </a:rPr>
              <a:t> :</a:t>
            </a:r>
            <a:endParaRPr sz="7000" i="0" u="none" strike="noStrike" cap="none">
              <a:solidFill>
                <a:schemeClr val="dk1"/>
              </a:solidFill>
              <a:latin typeface="Open Sans SemiBold"/>
              <a:ea typeface="Open Sans SemiBold"/>
              <a:cs typeface="Open Sans SemiBold"/>
              <a:sym typeface="Open Sans SemiBold"/>
            </a:endParaRPr>
          </a:p>
        </p:txBody>
      </p:sp>
      <p:pic>
        <p:nvPicPr>
          <p:cNvPr id="6" name="Picture 5">
            <a:extLst>
              <a:ext uri="{FF2B5EF4-FFF2-40B4-BE49-F238E27FC236}">
                <a16:creationId xmlns:a16="http://schemas.microsoft.com/office/drawing/2014/main" id="{8EEBFC75-EF26-51A5-462D-260F1D80424E}"/>
              </a:ext>
            </a:extLst>
          </p:cNvPr>
          <p:cNvPicPr>
            <a:picLocks noChangeAspect="1"/>
          </p:cNvPicPr>
          <p:nvPr/>
        </p:nvPicPr>
        <p:blipFill>
          <a:blip r:embed="rId3"/>
          <a:stretch>
            <a:fillRect/>
          </a:stretch>
        </p:blipFill>
        <p:spPr>
          <a:xfrm>
            <a:off x="3679575" y="2952146"/>
            <a:ext cx="17563815" cy="8354928"/>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14"/>
        <p:cNvGrpSpPr/>
        <p:nvPr/>
      </p:nvGrpSpPr>
      <p:grpSpPr>
        <a:xfrm>
          <a:off x="0" y="0"/>
          <a:ext cx="0" cy="0"/>
          <a:chOff x="0" y="0"/>
          <a:chExt cx="0" cy="0"/>
        </a:xfrm>
      </p:grpSpPr>
      <p:sp>
        <p:nvSpPr>
          <p:cNvPr id="1115" name="Google Shape;1115;g21f19188344_1_3033"/>
          <p:cNvSpPr txBox="1">
            <a:spLocks noGrp="1"/>
          </p:cNvSpPr>
          <p:nvPr>
            <p:ph type="title" idx="4294967295"/>
          </p:nvPr>
        </p:nvSpPr>
        <p:spPr>
          <a:xfrm>
            <a:off x="1714700" y="1107375"/>
            <a:ext cx="21281100" cy="9831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Clr>
                <a:srgbClr val="000000"/>
              </a:buClr>
              <a:buSzPts val="1500"/>
              <a:buFont typeface="Arial"/>
              <a:buNone/>
            </a:pPr>
            <a:r>
              <a:rPr lang="en-US" sz="4500" b="1">
                <a:highlight>
                  <a:schemeClr val="lt1"/>
                </a:highlight>
                <a:latin typeface="Fira Sans"/>
                <a:ea typeface="Fira Sans"/>
                <a:cs typeface="Fira Sans"/>
                <a:sym typeface="Fira Sans"/>
              </a:rPr>
              <a:t>Dataset Preprocessing (Defining some of the Image Data Generator parameters)</a:t>
            </a:r>
            <a:endParaRPr sz="4500" b="1">
              <a:latin typeface="Fira Sans"/>
              <a:ea typeface="Fira Sans"/>
              <a:cs typeface="Fira Sans"/>
              <a:sym typeface="Fira Sans"/>
            </a:endParaRPr>
          </a:p>
          <a:p>
            <a:pPr marL="0" marR="0" lvl="0" indent="0" algn="l" rtl="0">
              <a:spcBef>
                <a:spcPts val="0"/>
              </a:spcBef>
              <a:spcAft>
                <a:spcPts val="0"/>
              </a:spcAft>
              <a:buClr>
                <a:schemeClr val="dk1"/>
              </a:buClr>
              <a:buSzPts val="7200"/>
              <a:buFont typeface="Open Sans"/>
              <a:buNone/>
            </a:pPr>
            <a:endParaRPr sz="4500" b="1">
              <a:latin typeface="Open Sans"/>
              <a:ea typeface="Open Sans"/>
              <a:cs typeface="Open Sans"/>
              <a:sym typeface="Open Sans"/>
            </a:endParaRPr>
          </a:p>
        </p:txBody>
      </p:sp>
      <p:sp>
        <p:nvSpPr>
          <p:cNvPr id="1116" name="Google Shape;1116;g21f19188344_1_3033"/>
          <p:cNvSpPr txBox="1"/>
          <p:nvPr/>
        </p:nvSpPr>
        <p:spPr>
          <a:xfrm>
            <a:off x="1843850" y="3104900"/>
            <a:ext cx="21022800" cy="78411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rgbClr val="000000"/>
              </a:buClr>
              <a:buSzPts val="1400"/>
              <a:buFont typeface="Arial"/>
              <a:buNone/>
            </a:pPr>
            <a:r>
              <a:rPr lang="en-US" sz="3000" b="1" dirty="0">
                <a:solidFill>
                  <a:srgbClr val="410433"/>
                </a:solidFill>
              </a:rPr>
              <a:t>rescale </a:t>
            </a:r>
            <a:r>
              <a:rPr lang="en-US" sz="3000" dirty="0">
                <a:solidFill>
                  <a:srgbClr val="410433"/>
                </a:solidFill>
              </a:rPr>
              <a:t>—higher pixel range image results in greater loss and a lower learning rate should be used, lower pixel range image would require a higher learning rate.</a:t>
            </a:r>
            <a:endParaRPr sz="3000" dirty="0">
              <a:solidFill>
                <a:srgbClr val="410433"/>
              </a:solidFill>
            </a:endParaRPr>
          </a:p>
          <a:p>
            <a:pPr marL="0" lvl="0" indent="0" algn="l" rtl="0">
              <a:spcBef>
                <a:spcPts val="0"/>
              </a:spcBef>
              <a:spcAft>
                <a:spcPts val="0"/>
              </a:spcAft>
              <a:buClr>
                <a:srgbClr val="000000"/>
              </a:buClr>
              <a:buSzPts val="1400"/>
              <a:buFont typeface="Arial"/>
              <a:buNone/>
            </a:pPr>
            <a:endParaRPr sz="3000" dirty="0">
              <a:solidFill>
                <a:srgbClr val="410433"/>
              </a:solidFill>
            </a:endParaRPr>
          </a:p>
          <a:p>
            <a:pPr marL="0" lvl="0" indent="0" algn="l" rtl="0">
              <a:spcBef>
                <a:spcPts val="0"/>
              </a:spcBef>
              <a:spcAft>
                <a:spcPts val="0"/>
              </a:spcAft>
              <a:buClr>
                <a:srgbClr val="000000"/>
              </a:buClr>
              <a:buSzPts val="1400"/>
              <a:buFont typeface="Arial"/>
              <a:buNone/>
            </a:pPr>
            <a:r>
              <a:rPr lang="en-US" sz="3000" b="1" dirty="0" err="1">
                <a:solidFill>
                  <a:srgbClr val="410433"/>
                </a:solidFill>
              </a:rPr>
              <a:t>shear_range</a:t>
            </a:r>
            <a:r>
              <a:rPr lang="en-US" sz="3000" b="1" dirty="0">
                <a:solidFill>
                  <a:srgbClr val="410433"/>
                </a:solidFill>
              </a:rPr>
              <a:t> </a:t>
            </a:r>
            <a:r>
              <a:rPr lang="en-US" sz="3000" dirty="0">
                <a:solidFill>
                  <a:srgbClr val="410433"/>
                </a:solidFill>
              </a:rPr>
              <a:t>— The shape of the image is the transformation of the shear. It fixes one axis and stretches the image at a certain angle known as the angle of the shear.</a:t>
            </a:r>
            <a:endParaRPr sz="3000" dirty="0">
              <a:solidFill>
                <a:srgbClr val="410433"/>
              </a:solidFill>
            </a:endParaRPr>
          </a:p>
          <a:p>
            <a:pPr marL="0" lvl="0" indent="0" algn="l" rtl="0">
              <a:spcBef>
                <a:spcPts val="0"/>
              </a:spcBef>
              <a:spcAft>
                <a:spcPts val="0"/>
              </a:spcAft>
              <a:buClr>
                <a:srgbClr val="000000"/>
              </a:buClr>
              <a:buSzPts val="1400"/>
              <a:buFont typeface="Arial"/>
              <a:buNone/>
            </a:pPr>
            <a:endParaRPr sz="3000" dirty="0">
              <a:solidFill>
                <a:srgbClr val="410433"/>
              </a:solidFill>
            </a:endParaRPr>
          </a:p>
          <a:p>
            <a:pPr marL="0" lvl="0" indent="0" algn="l" rtl="0">
              <a:spcBef>
                <a:spcPts val="0"/>
              </a:spcBef>
              <a:spcAft>
                <a:spcPts val="0"/>
              </a:spcAft>
              <a:buClr>
                <a:srgbClr val="000000"/>
              </a:buClr>
              <a:buSzPts val="1400"/>
              <a:buFont typeface="Arial"/>
              <a:buNone/>
            </a:pPr>
            <a:r>
              <a:rPr lang="en-US" sz="3000" b="1" dirty="0" err="1">
                <a:solidFill>
                  <a:srgbClr val="410433"/>
                </a:solidFill>
              </a:rPr>
              <a:t>zoom_range</a:t>
            </a:r>
            <a:r>
              <a:rPr lang="en-US" sz="3000" b="1" dirty="0">
                <a:solidFill>
                  <a:srgbClr val="410433"/>
                </a:solidFill>
              </a:rPr>
              <a:t> </a:t>
            </a:r>
            <a:r>
              <a:rPr lang="en-US" sz="3000" dirty="0">
                <a:solidFill>
                  <a:srgbClr val="410433"/>
                </a:solidFill>
              </a:rPr>
              <a:t>— The image is enlarged by a zoom of less than 1.0. The image is more than 1.0 zoomed out of the picture.</a:t>
            </a:r>
            <a:endParaRPr sz="3000" dirty="0">
              <a:solidFill>
                <a:srgbClr val="410433"/>
              </a:solidFill>
            </a:endParaRPr>
          </a:p>
          <a:p>
            <a:pPr marL="0" lvl="0" indent="0" algn="l" rtl="0">
              <a:spcBef>
                <a:spcPts val="0"/>
              </a:spcBef>
              <a:spcAft>
                <a:spcPts val="0"/>
              </a:spcAft>
              <a:buClr>
                <a:srgbClr val="000000"/>
              </a:buClr>
              <a:buSzPts val="1400"/>
              <a:buFont typeface="Arial"/>
              <a:buNone/>
            </a:pPr>
            <a:endParaRPr sz="3000" dirty="0">
              <a:solidFill>
                <a:srgbClr val="410433"/>
              </a:solidFill>
            </a:endParaRPr>
          </a:p>
          <a:p>
            <a:pPr marL="0" lvl="0" indent="0" algn="l" rtl="0">
              <a:spcBef>
                <a:spcPts val="0"/>
              </a:spcBef>
              <a:spcAft>
                <a:spcPts val="0"/>
              </a:spcAft>
              <a:buClr>
                <a:srgbClr val="000000"/>
              </a:buClr>
              <a:buSzPts val="1400"/>
              <a:buFont typeface="Arial"/>
              <a:buNone/>
            </a:pPr>
            <a:r>
              <a:rPr lang="en-US" sz="3000" b="1" dirty="0" err="1">
                <a:solidFill>
                  <a:srgbClr val="410433"/>
                </a:solidFill>
              </a:rPr>
              <a:t>horizontal_flip</a:t>
            </a:r>
            <a:r>
              <a:rPr lang="en-US" sz="3000" b="1" dirty="0">
                <a:solidFill>
                  <a:srgbClr val="410433"/>
                </a:solidFill>
              </a:rPr>
              <a:t> </a:t>
            </a:r>
            <a:r>
              <a:rPr lang="en-US" sz="3000" dirty="0">
                <a:solidFill>
                  <a:srgbClr val="410433"/>
                </a:solidFill>
              </a:rPr>
              <a:t>—Some images are flipped horizontally at random</a:t>
            </a:r>
            <a:endParaRPr sz="3000" dirty="0">
              <a:solidFill>
                <a:srgbClr val="410433"/>
              </a:solidFill>
            </a:endParaRPr>
          </a:p>
          <a:p>
            <a:pPr marL="0" lvl="0" indent="0" algn="l" rtl="0">
              <a:spcBef>
                <a:spcPts val="0"/>
              </a:spcBef>
              <a:spcAft>
                <a:spcPts val="0"/>
              </a:spcAft>
              <a:buClr>
                <a:srgbClr val="000000"/>
              </a:buClr>
              <a:buSzPts val="1400"/>
              <a:buFont typeface="Arial"/>
              <a:buNone/>
            </a:pPr>
            <a:r>
              <a:rPr lang="en-US" sz="3000" b="1" dirty="0" err="1">
                <a:solidFill>
                  <a:srgbClr val="410433"/>
                </a:solidFill>
              </a:rPr>
              <a:t>vertical_flip</a:t>
            </a:r>
            <a:r>
              <a:rPr lang="en-US" sz="3000" b="1" dirty="0">
                <a:solidFill>
                  <a:srgbClr val="410433"/>
                </a:solidFill>
              </a:rPr>
              <a:t> </a:t>
            </a:r>
            <a:r>
              <a:rPr lang="en-US" sz="3000" dirty="0">
                <a:solidFill>
                  <a:srgbClr val="410433"/>
                </a:solidFill>
              </a:rPr>
              <a:t>— Some images are flipped vertically at random</a:t>
            </a:r>
            <a:endParaRPr sz="3000" dirty="0">
              <a:solidFill>
                <a:srgbClr val="410433"/>
              </a:solidFill>
            </a:endParaRPr>
          </a:p>
          <a:p>
            <a:pPr marL="0" lvl="0" indent="0" algn="l" rtl="0">
              <a:spcBef>
                <a:spcPts val="0"/>
              </a:spcBef>
              <a:spcAft>
                <a:spcPts val="0"/>
              </a:spcAft>
              <a:buClr>
                <a:srgbClr val="000000"/>
              </a:buClr>
              <a:buSzPts val="1400"/>
              <a:buFont typeface="Arial"/>
              <a:buNone/>
            </a:pPr>
            <a:r>
              <a:rPr lang="en-US" sz="3000" b="1" dirty="0" err="1">
                <a:solidFill>
                  <a:srgbClr val="410433"/>
                </a:solidFill>
              </a:rPr>
              <a:t>roataion_range</a:t>
            </a:r>
            <a:r>
              <a:rPr lang="en-US" sz="3000" b="1" dirty="0">
                <a:solidFill>
                  <a:srgbClr val="410433"/>
                </a:solidFill>
              </a:rPr>
              <a:t> </a:t>
            </a:r>
            <a:r>
              <a:rPr lang="en-US" sz="3000" dirty="0">
                <a:solidFill>
                  <a:srgbClr val="410433"/>
                </a:solidFill>
              </a:rPr>
              <a:t>— Randomly, the image is rotated by some degree in the range 0 to 180.</a:t>
            </a:r>
            <a:endParaRPr sz="3000" dirty="0">
              <a:solidFill>
                <a:srgbClr val="410433"/>
              </a:solidFill>
            </a:endParaRPr>
          </a:p>
          <a:p>
            <a:pPr marL="0" lvl="0" indent="0" algn="l" rtl="0">
              <a:spcBef>
                <a:spcPts val="0"/>
              </a:spcBef>
              <a:spcAft>
                <a:spcPts val="0"/>
              </a:spcAft>
              <a:buClr>
                <a:srgbClr val="000000"/>
              </a:buClr>
              <a:buSzPts val="1400"/>
              <a:buFont typeface="Arial"/>
              <a:buNone/>
            </a:pPr>
            <a:r>
              <a:rPr lang="en-US" sz="3000" b="1" dirty="0" err="1">
                <a:solidFill>
                  <a:srgbClr val="410433"/>
                </a:solidFill>
              </a:rPr>
              <a:t>width_shift_range</a:t>
            </a:r>
            <a:r>
              <a:rPr lang="en-US" sz="3000" b="1" dirty="0">
                <a:solidFill>
                  <a:srgbClr val="410433"/>
                </a:solidFill>
              </a:rPr>
              <a:t> </a:t>
            </a:r>
            <a:r>
              <a:rPr lang="en-US" sz="3000" dirty="0">
                <a:solidFill>
                  <a:srgbClr val="410433"/>
                </a:solidFill>
              </a:rPr>
              <a:t>— Shifts the image horizontally.</a:t>
            </a:r>
            <a:endParaRPr sz="3000" dirty="0">
              <a:solidFill>
                <a:srgbClr val="410433"/>
              </a:solidFill>
            </a:endParaRPr>
          </a:p>
          <a:p>
            <a:pPr marL="0" lvl="0" indent="0" algn="l" rtl="0">
              <a:spcBef>
                <a:spcPts val="0"/>
              </a:spcBef>
              <a:spcAft>
                <a:spcPts val="0"/>
              </a:spcAft>
              <a:buClr>
                <a:srgbClr val="000000"/>
              </a:buClr>
              <a:buSzPts val="1400"/>
              <a:buFont typeface="Arial"/>
              <a:buNone/>
            </a:pPr>
            <a:r>
              <a:rPr lang="en-US" sz="3000" b="1" dirty="0" err="1">
                <a:solidFill>
                  <a:srgbClr val="410433"/>
                </a:solidFill>
              </a:rPr>
              <a:t>height_shift_range</a:t>
            </a:r>
            <a:r>
              <a:rPr lang="en-US" sz="3000" b="1" dirty="0">
                <a:solidFill>
                  <a:srgbClr val="410433"/>
                </a:solidFill>
              </a:rPr>
              <a:t> </a:t>
            </a:r>
            <a:r>
              <a:rPr lang="en-US" sz="3000" dirty="0">
                <a:solidFill>
                  <a:srgbClr val="410433"/>
                </a:solidFill>
              </a:rPr>
              <a:t>— Shifts the image vertically.</a:t>
            </a:r>
            <a:endParaRPr sz="3000" dirty="0">
              <a:solidFill>
                <a:srgbClr val="410433"/>
              </a:solidFill>
            </a:endParaRPr>
          </a:p>
          <a:p>
            <a:pPr marL="0" lvl="0" indent="0" algn="l" rtl="0">
              <a:spcBef>
                <a:spcPts val="0"/>
              </a:spcBef>
              <a:spcAft>
                <a:spcPts val="0"/>
              </a:spcAft>
              <a:buClr>
                <a:srgbClr val="000000"/>
              </a:buClr>
              <a:buSzPts val="1400"/>
              <a:buFont typeface="Arial"/>
              <a:buNone/>
            </a:pPr>
            <a:r>
              <a:rPr lang="en-US" sz="3000" b="1" dirty="0" err="1">
                <a:solidFill>
                  <a:srgbClr val="410433"/>
                </a:solidFill>
              </a:rPr>
              <a:t>brightness_range</a:t>
            </a:r>
            <a:r>
              <a:rPr lang="en-US" sz="3000" b="1" dirty="0">
                <a:solidFill>
                  <a:srgbClr val="410433"/>
                </a:solidFill>
              </a:rPr>
              <a:t> </a:t>
            </a:r>
            <a:r>
              <a:rPr lang="en-US" sz="3000" dirty="0">
                <a:solidFill>
                  <a:srgbClr val="410433"/>
                </a:solidFill>
              </a:rPr>
              <a:t>— brightness of 0.0 corresponds to absolutely no brightness, and 1.0 </a:t>
            </a:r>
            <a:endParaRPr sz="3000" dirty="0">
              <a:solidFill>
                <a:srgbClr val="410433"/>
              </a:solidFill>
            </a:endParaRPr>
          </a:p>
          <a:p>
            <a:pPr marL="0" lvl="0" indent="0" algn="l" rtl="0">
              <a:spcBef>
                <a:spcPts val="0"/>
              </a:spcBef>
              <a:spcAft>
                <a:spcPts val="0"/>
              </a:spcAft>
              <a:buClr>
                <a:srgbClr val="000000"/>
              </a:buClr>
              <a:buSzPts val="1400"/>
              <a:buFont typeface="Arial"/>
              <a:buNone/>
            </a:pPr>
            <a:r>
              <a:rPr lang="en-US" sz="3000" dirty="0">
                <a:solidFill>
                  <a:srgbClr val="410433"/>
                </a:solidFill>
              </a:rPr>
              <a:t>corresponds to maximum brightness</a:t>
            </a:r>
            <a:endParaRPr sz="3000" dirty="0">
              <a:solidFill>
                <a:srgbClr val="410433"/>
              </a:solidFill>
            </a:endParaRPr>
          </a:p>
          <a:p>
            <a:pPr marL="0" lvl="0" indent="0" algn="l" rtl="0">
              <a:spcBef>
                <a:spcPts val="0"/>
              </a:spcBef>
              <a:spcAft>
                <a:spcPts val="0"/>
              </a:spcAft>
              <a:buClr>
                <a:srgbClr val="000000"/>
              </a:buClr>
              <a:buSzPts val="1400"/>
              <a:buFont typeface="Arial"/>
              <a:buNone/>
            </a:pPr>
            <a:r>
              <a:rPr lang="en-US" sz="3000" b="1" dirty="0" err="1">
                <a:solidFill>
                  <a:srgbClr val="410433"/>
                </a:solidFill>
              </a:rPr>
              <a:t>fill_mode</a:t>
            </a:r>
            <a:r>
              <a:rPr lang="en-US" sz="3000" b="1" dirty="0">
                <a:solidFill>
                  <a:srgbClr val="410433"/>
                </a:solidFill>
              </a:rPr>
              <a:t> </a:t>
            </a:r>
            <a:r>
              <a:rPr lang="en-US" sz="3000" dirty="0">
                <a:solidFill>
                  <a:srgbClr val="410433"/>
                </a:solidFill>
              </a:rPr>
              <a:t>— Fills the missing value of the image to the nearest value or to the wrapped value </a:t>
            </a:r>
            <a:endParaRPr sz="3000" dirty="0">
              <a:solidFill>
                <a:srgbClr val="410433"/>
              </a:solidFill>
            </a:endParaRPr>
          </a:p>
          <a:p>
            <a:pPr marL="0" lvl="0" indent="0" algn="l" rtl="0">
              <a:spcBef>
                <a:spcPts val="0"/>
              </a:spcBef>
              <a:spcAft>
                <a:spcPts val="0"/>
              </a:spcAft>
              <a:buClr>
                <a:srgbClr val="000000"/>
              </a:buClr>
              <a:buSzPts val="1400"/>
              <a:buFont typeface="Arial"/>
              <a:buNone/>
            </a:pPr>
            <a:r>
              <a:rPr lang="en-US" sz="3000" dirty="0">
                <a:solidFill>
                  <a:srgbClr val="410433"/>
                </a:solidFill>
              </a:rPr>
              <a:t>or to the reflecting value.</a:t>
            </a:r>
            <a:endParaRPr sz="3000" dirty="0">
              <a:solidFill>
                <a:srgbClr val="410433"/>
              </a:solidFill>
            </a:endParaRPr>
          </a:p>
          <a:p>
            <a:pPr marL="0" lvl="0" indent="0" algn="l" rtl="0">
              <a:lnSpc>
                <a:spcPct val="115000"/>
              </a:lnSpc>
              <a:spcBef>
                <a:spcPts val="0"/>
              </a:spcBef>
              <a:spcAft>
                <a:spcPts val="0"/>
              </a:spcAft>
              <a:buNone/>
            </a:pPr>
            <a:endParaRPr sz="3000" b="1" dirty="0">
              <a:solidFill>
                <a:srgbClr val="410433"/>
              </a:solidFill>
              <a:latin typeface="Fira Sans"/>
              <a:ea typeface="Fira Sans"/>
              <a:cs typeface="Fira Sans"/>
              <a:sym typeface="Fira Sans"/>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20"/>
        <p:cNvGrpSpPr/>
        <p:nvPr/>
      </p:nvGrpSpPr>
      <p:grpSpPr>
        <a:xfrm>
          <a:off x="0" y="0"/>
          <a:ext cx="0" cy="0"/>
          <a:chOff x="0" y="0"/>
          <a:chExt cx="0" cy="0"/>
        </a:xfrm>
      </p:grpSpPr>
      <p:sp>
        <p:nvSpPr>
          <p:cNvPr id="1121" name="Google Shape;1121;g21f19188344_1_3038"/>
          <p:cNvSpPr txBox="1"/>
          <p:nvPr/>
        </p:nvSpPr>
        <p:spPr>
          <a:xfrm flipV="1">
            <a:off x="1682188" y="9489674"/>
            <a:ext cx="21022800" cy="382113"/>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rgbClr val="000000"/>
              </a:buClr>
              <a:buSzPts val="2400"/>
              <a:buFont typeface="Arial"/>
              <a:buNone/>
            </a:pPr>
            <a:endParaRPr sz="3500" b="1" dirty="0">
              <a:solidFill>
                <a:srgbClr val="410433"/>
              </a:solidFill>
            </a:endParaRPr>
          </a:p>
        </p:txBody>
      </p:sp>
      <p:sp>
        <p:nvSpPr>
          <p:cNvPr id="7" name="Rectangle 5">
            <a:extLst>
              <a:ext uri="{FF2B5EF4-FFF2-40B4-BE49-F238E27FC236}">
                <a16:creationId xmlns:a16="http://schemas.microsoft.com/office/drawing/2014/main" id="{6E6B72EF-D4E2-EB24-C350-F26C393B1BDF}"/>
              </a:ext>
            </a:extLst>
          </p:cNvPr>
          <p:cNvSpPr>
            <a:spLocks noChangeArrowheads="1"/>
          </p:cNvSpPr>
          <p:nvPr/>
        </p:nvSpPr>
        <p:spPr bwMode="auto">
          <a:xfrm>
            <a:off x="1455576" y="1964148"/>
            <a:ext cx="21022800" cy="89562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4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Convolutional Neural Networks (CNNs) are a specialized type of neural network designed to process and classify images. In the provided model, convolutional layers with 3x3 filters are used to extract essential features like edges and textures, while </a:t>
            </a:r>
            <a:r>
              <a:rPr kumimoji="0" lang="en-US" altLang="en-US" sz="4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ReLU</a:t>
            </a:r>
            <a:r>
              <a:rPr kumimoji="0" lang="en-US" altLang="en-US" sz="4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activation functions introduce non-linearity by mapping negative values to zero. </a:t>
            </a:r>
            <a:r>
              <a:rPr kumimoji="0" lang="en-US" altLang="en-US" sz="480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MaxPooling</a:t>
            </a:r>
            <a:r>
              <a:rPr kumimoji="0" lang="en-US" altLang="en-US" sz="480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layers with a 2x2 window reduce the dimensionality of feature maps, preserving critical information while minimizing computational complexity. The final fully connected layers process these features for classification, with a Sigmoid activation function in the output layer mapping predictions to probabilities between 0 and 1 for binary classification (NORMAL vs. PNEUMONIA). The model employs binary cross-entropy as the loss function, the Adam optimizer for adaptive learning, and class weights to address dataset imbalance, ensuring robust and accurate predictions.</a:t>
            </a:r>
          </a:p>
        </p:txBody>
      </p:sp>
      <p:sp>
        <p:nvSpPr>
          <p:cNvPr id="2" name="TextBox 1">
            <a:extLst>
              <a:ext uri="{FF2B5EF4-FFF2-40B4-BE49-F238E27FC236}">
                <a16:creationId xmlns:a16="http://schemas.microsoft.com/office/drawing/2014/main" id="{1013158C-C3CD-F8BD-1AD9-D89BE443432B}"/>
              </a:ext>
            </a:extLst>
          </p:cNvPr>
          <p:cNvSpPr txBox="1"/>
          <p:nvPr/>
        </p:nvSpPr>
        <p:spPr>
          <a:xfrm>
            <a:off x="1455576" y="970384"/>
            <a:ext cx="3228391" cy="1107996"/>
          </a:xfrm>
          <a:prstGeom prst="rect">
            <a:avLst/>
          </a:prstGeom>
          <a:noFill/>
        </p:spPr>
        <p:txBody>
          <a:bodyPr wrap="square" rtlCol="0">
            <a:spAutoFit/>
          </a:bodyPr>
          <a:lstStyle/>
          <a:p>
            <a:r>
              <a:rPr lang="en-IN" sz="6600" b="1" dirty="0"/>
              <a:t>CNN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2" name="Google Shape;852;g152c1ec1c0a_0_786"/>
          <p:cNvSpPr/>
          <p:nvPr/>
        </p:nvSpPr>
        <p:spPr>
          <a:xfrm>
            <a:off x="2535579" y="9481987"/>
            <a:ext cx="6435600" cy="1144800"/>
          </a:xfrm>
          <a:prstGeom prst="rect">
            <a:avLst/>
          </a:prstGeom>
          <a:solidFill>
            <a:schemeClr val="accent2"/>
          </a:solidFill>
          <a:ln>
            <a:noFill/>
          </a:ln>
        </p:spPr>
        <p:txBody>
          <a:bodyPr spcFirstLastPara="1" wrap="square" lIns="91425" tIns="45700" rIns="91425" bIns="45700" anchor="ctr" anchorCtr="0">
            <a:noAutofit/>
          </a:bodyPr>
          <a:lstStyle/>
          <a:p>
            <a:pPr marL="0" marR="0" lvl="0" indent="0" algn="l" rtl="0">
              <a:lnSpc>
                <a:spcPct val="120000"/>
              </a:lnSpc>
              <a:spcBef>
                <a:spcPts val="0"/>
              </a:spcBef>
              <a:spcAft>
                <a:spcPts val="800"/>
              </a:spcAft>
              <a:buClr>
                <a:srgbClr val="000000"/>
              </a:buClr>
              <a:buSzPts val="1350"/>
              <a:buFont typeface="Arial"/>
              <a:buNone/>
            </a:pPr>
            <a:endParaRPr sz="1350" b="1" i="0" u="none" strike="noStrike" cap="none">
              <a:solidFill>
                <a:srgbClr val="1A1D77"/>
              </a:solidFill>
              <a:highlight>
                <a:srgbClr val="F5F5F5"/>
              </a:highlight>
              <a:latin typeface="Roboto"/>
              <a:ea typeface="Roboto"/>
              <a:cs typeface="Roboto"/>
              <a:sym typeface="Roboto"/>
            </a:endParaRPr>
          </a:p>
        </p:txBody>
      </p:sp>
      <p:sp>
        <p:nvSpPr>
          <p:cNvPr id="853" name="Google Shape;853;g152c1ec1c0a_0_786"/>
          <p:cNvSpPr/>
          <p:nvPr/>
        </p:nvSpPr>
        <p:spPr>
          <a:xfrm>
            <a:off x="9433505" y="9478268"/>
            <a:ext cx="7383300" cy="1148400"/>
          </a:xfrm>
          <a:prstGeom prst="rect">
            <a:avLst/>
          </a:prstGeom>
          <a:solidFill>
            <a:schemeClr val="accent4"/>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323232"/>
              </a:solidFill>
              <a:latin typeface="Montserrat Light"/>
              <a:ea typeface="Montserrat Light"/>
              <a:cs typeface="Montserrat Light"/>
              <a:sym typeface="Montserrat Light"/>
            </a:endParaRPr>
          </a:p>
        </p:txBody>
      </p:sp>
      <p:sp>
        <p:nvSpPr>
          <p:cNvPr id="854" name="Google Shape;854;g152c1ec1c0a_0_786"/>
          <p:cNvSpPr/>
          <p:nvPr/>
        </p:nvSpPr>
        <p:spPr>
          <a:xfrm>
            <a:off x="16810250" y="9510288"/>
            <a:ext cx="6435600" cy="1148400"/>
          </a:xfrm>
          <a:prstGeom prst="rect">
            <a:avLst/>
          </a:prstGeom>
          <a:solidFill>
            <a:schemeClr val="accent6"/>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323232"/>
              </a:solidFill>
              <a:latin typeface="Montserrat Light"/>
              <a:ea typeface="Montserrat Light"/>
              <a:cs typeface="Montserrat Light"/>
              <a:sym typeface="Montserrat Light"/>
            </a:endParaRPr>
          </a:p>
        </p:txBody>
      </p:sp>
      <p:sp>
        <p:nvSpPr>
          <p:cNvPr id="855" name="Google Shape;855;g152c1ec1c0a_0_786"/>
          <p:cNvSpPr/>
          <p:nvPr/>
        </p:nvSpPr>
        <p:spPr>
          <a:xfrm>
            <a:off x="4911995" y="9794513"/>
            <a:ext cx="4051800" cy="481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n-US" sz="3200" b="1" dirty="0">
                <a:solidFill>
                  <a:srgbClr val="FFFFFF"/>
                </a:solidFill>
                <a:latin typeface="Montserrat"/>
                <a:sym typeface="Montserrat"/>
              </a:rPr>
              <a:t>Vasu Patel</a:t>
            </a:r>
            <a:endParaRPr sz="1400" b="1" i="0" u="none" strike="noStrike" cap="none" dirty="0">
              <a:solidFill>
                <a:srgbClr val="000000"/>
              </a:solidFill>
              <a:latin typeface="Arial"/>
              <a:ea typeface="Arial"/>
              <a:cs typeface="Arial"/>
              <a:sym typeface="Arial"/>
            </a:endParaRPr>
          </a:p>
        </p:txBody>
      </p:sp>
      <p:sp>
        <p:nvSpPr>
          <p:cNvPr id="856" name="Google Shape;856;g152c1ec1c0a_0_786"/>
          <p:cNvSpPr/>
          <p:nvPr/>
        </p:nvSpPr>
        <p:spPr>
          <a:xfrm>
            <a:off x="11854883" y="9521910"/>
            <a:ext cx="3044100" cy="481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n-US" sz="3200" b="1" dirty="0">
                <a:solidFill>
                  <a:srgbClr val="FFFFFF"/>
                </a:solidFill>
                <a:latin typeface="Montserrat"/>
                <a:sym typeface="Montserrat"/>
              </a:rPr>
              <a:t>Harika Yendapalli</a:t>
            </a:r>
            <a:endParaRPr sz="1400" b="1" i="0" u="none" strike="noStrike" cap="none" dirty="0">
              <a:solidFill>
                <a:srgbClr val="000000"/>
              </a:solidFill>
              <a:latin typeface="Arial"/>
              <a:ea typeface="Arial"/>
              <a:cs typeface="Arial"/>
              <a:sym typeface="Arial"/>
            </a:endParaRPr>
          </a:p>
        </p:txBody>
      </p:sp>
      <p:sp>
        <p:nvSpPr>
          <p:cNvPr id="857" name="Google Shape;857;g152c1ec1c0a_0_786"/>
          <p:cNvSpPr/>
          <p:nvPr/>
        </p:nvSpPr>
        <p:spPr>
          <a:xfrm>
            <a:off x="19163989" y="9781948"/>
            <a:ext cx="3330600" cy="481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dirty="0">
                <a:solidFill>
                  <a:srgbClr val="FFFFFF"/>
                </a:solidFill>
                <a:latin typeface="Montserrat"/>
                <a:ea typeface="Arial"/>
                <a:cs typeface="Arial"/>
                <a:sym typeface="Montserrat"/>
              </a:rPr>
              <a:t>Tanay Malavia</a:t>
            </a:r>
            <a:endParaRPr sz="1400" b="1" i="0" u="none" strike="noStrike" cap="none" dirty="0">
              <a:solidFill>
                <a:srgbClr val="000000"/>
              </a:solidFill>
              <a:latin typeface="Arial"/>
              <a:ea typeface="Arial"/>
              <a:cs typeface="Arial"/>
              <a:sym typeface="Arial"/>
            </a:endParaRPr>
          </a:p>
        </p:txBody>
      </p:sp>
      <p:sp>
        <p:nvSpPr>
          <p:cNvPr id="858" name="Google Shape;858;g152c1ec1c0a_0_786"/>
          <p:cNvSpPr/>
          <p:nvPr/>
        </p:nvSpPr>
        <p:spPr>
          <a:xfrm>
            <a:off x="4082983" y="8397557"/>
            <a:ext cx="5524800" cy="1055400"/>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rgbClr val="000000"/>
              </a:buClr>
              <a:buSzPts val="2200"/>
              <a:buFont typeface="Arial"/>
              <a:buNone/>
            </a:pPr>
            <a:endParaRPr sz="2200" b="0" i="0" u="none" strike="noStrike" cap="none" dirty="0">
              <a:solidFill>
                <a:schemeClr val="dk1"/>
              </a:solidFill>
              <a:latin typeface="Montserrat Light"/>
              <a:ea typeface="Montserrat Light"/>
              <a:cs typeface="Montserrat Light"/>
              <a:sym typeface="Montserrat Light"/>
            </a:endParaRPr>
          </a:p>
        </p:txBody>
      </p:sp>
      <p:sp>
        <p:nvSpPr>
          <p:cNvPr id="859" name="Google Shape;859;g152c1ec1c0a_0_786"/>
          <p:cNvSpPr/>
          <p:nvPr/>
        </p:nvSpPr>
        <p:spPr>
          <a:xfrm>
            <a:off x="962850" y="7457075"/>
            <a:ext cx="3819970" cy="3175984"/>
          </a:xfrm>
          <a:custGeom>
            <a:avLst/>
            <a:gdLst/>
            <a:ahLst/>
            <a:cxnLst/>
            <a:rect l="l" t="t" r="r" b="b"/>
            <a:pathLst>
              <a:path w="718" h="609" extrusionOk="0">
                <a:moveTo>
                  <a:pt x="0" y="609"/>
                </a:moveTo>
                <a:cubicBezTo>
                  <a:pt x="1" y="585"/>
                  <a:pt x="2" y="561"/>
                  <a:pt x="3" y="537"/>
                </a:cubicBezTo>
                <a:cubicBezTo>
                  <a:pt x="4" y="526"/>
                  <a:pt x="11" y="520"/>
                  <a:pt x="21" y="515"/>
                </a:cubicBezTo>
                <a:cubicBezTo>
                  <a:pt x="75" y="488"/>
                  <a:pt x="133" y="474"/>
                  <a:pt x="187" y="450"/>
                </a:cubicBezTo>
                <a:cubicBezTo>
                  <a:pt x="205" y="441"/>
                  <a:pt x="218" y="427"/>
                  <a:pt x="231" y="412"/>
                </a:cubicBezTo>
                <a:cubicBezTo>
                  <a:pt x="238" y="404"/>
                  <a:pt x="243" y="394"/>
                  <a:pt x="252" y="388"/>
                </a:cubicBezTo>
                <a:cubicBezTo>
                  <a:pt x="254" y="386"/>
                  <a:pt x="255" y="384"/>
                  <a:pt x="254" y="381"/>
                </a:cubicBezTo>
                <a:cubicBezTo>
                  <a:pt x="251" y="362"/>
                  <a:pt x="247" y="342"/>
                  <a:pt x="240" y="324"/>
                </a:cubicBezTo>
                <a:cubicBezTo>
                  <a:pt x="238" y="319"/>
                  <a:pt x="235" y="316"/>
                  <a:pt x="229" y="317"/>
                </a:cubicBezTo>
                <a:cubicBezTo>
                  <a:pt x="217" y="319"/>
                  <a:pt x="207" y="314"/>
                  <a:pt x="201" y="305"/>
                </a:cubicBezTo>
                <a:cubicBezTo>
                  <a:pt x="192" y="291"/>
                  <a:pt x="182" y="278"/>
                  <a:pt x="180" y="261"/>
                </a:cubicBezTo>
                <a:cubicBezTo>
                  <a:pt x="179" y="258"/>
                  <a:pt x="177" y="253"/>
                  <a:pt x="179" y="251"/>
                </a:cubicBezTo>
                <a:cubicBezTo>
                  <a:pt x="186" y="238"/>
                  <a:pt x="179" y="225"/>
                  <a:pt x="177" y="213"/>
                </a:cubicBezTo>
                <a:cubicBezTo>
                  <a:pt x="170" y="175"/>
                  <a:pt x="170" y="137"/>
                  <a:pt x="179" y="99"/>
                </a:cubicBezTo>
                <a:cubicBezTo>
                  <a:pt x="187" y="68"/>
                  <a:pt x="200" y="37"/>
                  <a:pt x="232" y="20"/>
                </a:cubicBezTo>
                <a:cubicBezTo>
                  <a:pt x="260" y="6"/>
                  <a:pt x="289" y="0"/>
                  <a:pt x="321" y="7"/>
                </a:cubicBezTo>
                <a:cubicBezTo>
                  <a:pt x="336" y="10"/>
                  <a:pt x="351" y="14"/>
                  <a:pt x="366" y="19"/>
                </a:cubicBezTo>
                <a:cubicBezTo>
                  <a:pt x="366" y="14"/>
                  <a:pt x="361" y="13"/>
                  <a:pt x="362" y="9"/>
                </a:cubicBezTo>
                <a:cubicBezTo>
                  <a:pt x="369" y="9"/>
                  <a:pt x="375" y="10"/>
                  <a:pt x="380" y="16"/>
                </a:cubicBezTo>
                <a:cubicBezTo>
                  <a:pt x="385" y="22"/>
                  <a:pt x="394" y="22"/>
                  <a:pt x="400" y="27"/>
                </a:cubicBezTo>
                <a:cubicBezTo>
                  <a:pt x="412" y="38"/>
                  <a:pt x="415" y="57"/>
                  <a:pt x="405" y="69"/>
                </a:cubicBezTo>
                <a:cubicBezTo>
                  <a:pt x="403" y="72"/>
                  <a:pt x="404" y="74"/>
                  <a:pt x="406" y="76"/>
                </a:cubicBezTo>
                <a:cubicBezTo>
                  <a:pt x="425" y="95"/>
                  <a:pt x="436" y="120"/>
                  <a:pt x="442" y="146"/>
                </a:cubicBezTo>
                <a:cubicBezTo>
                  <a:pt x="444" y="152"/>
                  <a:pt x="445" y="158"/>
                  <a:pt x="444" y="163"/>
                </a:cubicBezTo>
                <a:cubicBezTo>
                  <a:pt x="442" y="176"/>
                  <a:pt x="442" y="186"/>
                  <a:pt x="453" y="196"/>
                </a:cubicBezTo>
                <a:cubicBezTo>
                  <a:pt x="457" y="199"/>
                  <a:pt x="456" y="207"/>
                  <a:pt x="456" y="213"/>
                </a:cubicBezTo>
                <a:cubicBezTo>
                  <a:pt x="455" y="226"/>
                  <a:pt x="454" y="239"/>
                  <a:pt x="455" y="252"/>
                </a:cubicBezTo>
                <a:cubicBezTo>
                  <a:pt x="456" y="259"/>
                  <a:pt x="452" y="265"/>
                  <a:pt x="447" y="269"/>
                </a:cubicBezTo>
                <a:cubicBezTo>
                  <a:pt x="443" y="272"/>
                  <a:pt x="442" y="276"/>
                  <a:pt x="443" y="282"/>
                </a:cubicBezTo>
                <a:cubicBezTo>
                  <a:pt x="444" y="288"/>
                  <a:pt x="444" y="295"/>
                  <a:pt x="442" y="302"/>
                </a:cubicBezTo>
                <a:cubicBezTo>
                  <a:pt x="434" y="328"/>
                  <a:pt x="443" y="354"/>
                  <a:pt x="444" y="380"/>
                </a:cubicBezTo>
                <a:cubicBezTo>
                  <a:pt x="445" y="387"/>
                  <a:pt x="449" y="394"/>
                  <a:pt x="456" y="398"/>
                </a:cubicBezTo>
                <a:cubicBezTo>
                  <a:pt x="466" y="404"/>
                  <a:pt x="474" y="412"/>
                  <a:pt x="480" y="421"/>
                </a:cubicBezTo>
                <a:cubicBezTo>
                  <a:pt x="490" y="435"/>
                  <a:pt x="503" y="444"/>
                  <a:pt x="518" y="451"/>
                </a:cubicBezTo>
                <a:cubicBezTo>
                  <a:pt x="568" y="476"/>
                  <a:pt x="622" y="492"/>
                  <a:pt x="675" y="510"/>
                </a:cubicBezTo>
                <a:cubicBezTo>
                  <a:pt x="705" y="521"/>
                  <a:pt x="710" y="541"/>
                  <a:pt x="712" y="567"/>
                </a:cubicBezTo>
                <a:cubicBezTo>
                  <a:pt x="713" y="581"/>
                  <a:pt x="716" y="595"/>
                  <a:pt x="718" y="609"/>
                </a:cubicBezTo>
                <a:cubicBezTo>
                  <a:pt x="479" y="609"/>
                  <a:pt x="240" y="609"/>
                  <a:pt x="0" y="609"/>
                </a:cubicBezTo>
                <a:close/>
              </a:path>
            </a:pathLst>
          </a:custGeom>
          <a:solidFill>
            <a:srgbClr val="E1E9EA"/>
          </a:solidFill>
          <a:ln>
            <a:noFill/>
          </a:ln>
        </p:spPr>
        <p:txBody>
          <a:bodyPr spcFirstLastPara="1" wrap="square" lIns="182900" tIns="91425" rIns="182900" bIns="91425"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878787"/>
              </a:solidFill>
              <a:latin typeface="Montserrat Light"/>
              <a:ea typeface="Montserrat Light"/>
              <a:cs typeface="Montserrat Light"/>
              <a:sym typeface="Montserrat Light"/>
            </a:endParaRPr>
          </a:p>
        </p:txBody>
      </p:sp>
      <p:sp>
        <p:nvSpPr>
          <p:cNvPr id="861" name="Google Shape;861;g152c1ec1c0a_0_786"/>
          <p:cNvSpPr/>
          <p:nvPr/>
        </p:nvSpPr>
        <p:spPr>
          <a:xfrm>
            <a:off x="8409215" y="7547994"/>
            <a:ext cx="3154813" cy="3151532"/>
          </a:xfrm>
          <a:custGeom>
            <a:avLst/>
            <a:gdLst/>
            <a:ahLst/>
            <a:cxnLst/>
            <a:rect l="l" t="t" r="r" b="b"/>
            <a:pathLst>
              <a:path w="593" h="604" extrusionOk="0">
                <a:moveTo>
                  <a:pt x="104" y="383"/>
                </a:moveTo>
                <a:cubicBezTo>
                  <a:pt x="100" y="385"/>
                  <a:pt x="101" y="388"/>
                  <a:pt x="98" y="388"/>
                </a:cubicBezTo>
                <a:cubicBezTo>
                  <a:pt x="97" y="375"/>
                  <a:pt x="99" y="362"/>
                  <a:pt x="97" y="349"/>
                </a:cubicBezTo>
                <a:cubicBezTo>
                  <a:pt x="95" y="334"/>
                  <a:pt x="98" y="320"/>
                  <a:pt x="99" y="305"/>
                </a:cubicBezTo>
                <a:cubicBezTo>
                  <a:pt x="101" y="283"/>
                  <a:pt x="98" y="261"/>
                  <a:pt x="95" y="240"/>
                </a:cubicBezTo>
                <a:cubicBezTo>
                  <a:pt x="93" y="222"/>
                  <a:pt x="93" y="204"/>
                  <a:pt x="92" y="186"/>
                </a:cubicBezTo>
                <a:cubicBezTo>
                  <a:pt x="91" y="148"/>
                  <a:pt x="99" y="112"/>
                  <a:pt x="109" y="77"/>
                </a:cubicBezTo>
                <a:cubicBezTo>
                  <a:pt x="116" y="52"/>
                  <a:pt x="130" y="33"/>
                  <a:pt x="157" y="23"/>
                </a:cubicBezTo>
                <a:cubicBezTo>
                  <a:pt x="169" y="19"/>
                  <a:pt x="182" y="13"/>
                  <a:pt x="195" y="7"/>
                </a:cubicBezTo>
                <a:cubicBezTo>
                  <a:pt x="200" y="4"/>
                  <a:pt x="206" y="3"/>
                  <a:pt x="211" y="4"/>
                </a:cubicBezTo>
                <a:cubicBezTo>
                  <a:pt x="221" y="5"/>
                  <a:pt x="230" y="5"/>
                  <a:pt x="239" y="4"/>
                </a:cubicBezTo>
                <a:cubicBezTo>
                  <a:pt x="273" y="0"/>
                  <a:pt x="300" y="14"/>
                  <a:pt x="325" y="36"/>
                </a:cubicBezTo>
                <a:cubicBezTo>
                  <a:pt x="349" y="57"/>
                  <a:pt x="365" y="82"/>
                  <a:pt x="380" y="109"/>
                </a:cubicBezTo>
                <a:cubicBezTo>
                  <a:pt x="385" y="120"/>
                  <a:pt x="386" y="131"/>
                  <a:pt x="390" y="142"/>
                </a:cubicBezTo>
                <a:cubicBezTo>
                  <a:pt x="403" y="177"/>
                  <a:pt x="415" y="212"/>
                  <a:pt x="424" y="249"/>
                </a:cubicBezTo>
                <a:cubicBezTo>
                  <a:pt x="429" y="269"/>
                  <a:pt x="429" y="290"/>
                  <a:pt x="429" y="312"/>
                </a:cubicBezTo>
                <a:cubicBezTo>
                  <a:pt x="429" y="323"/>
                  <a:pt x="428" y="334"/>
                  <a:pt x="430" y="345"/>
                </a:cubicBezTo>
                <a:cubicBezTo>
                  <a:pt x="430" y="349"/>
                  <a:pt x="430" y="353"/>
                  <a:pt x="429" y="356"/>
                </a:cubicBezTo>
                <a:cubicBezTo>
                  <a:pt x="425" y="371"/>
                  <a:pt x="432" y="384"/>
                  <a:pt x="438" y="397"/>
                </a:cubicBezTo>
                <a:cubicBezTo>
                  <a:pt x="445" y="418"/>
                  <a:pt x="464" y="417"/>
                  <a:pt x="479" y="421"/>
                </a:cubicBezTo>
                <a:cubicBezTo>
                  <a:pt x="493" y="425"/>
                  <a:pt x="504" y="431"/>
                  <a:pt x="512" y="442"/>
                </a:cubicBezTo>
                <a:cubicBezTo>
                  <a:pt x="524" y="460"/>
                  <a:pt x="538" y="475"/>
                  <a:pt x="550" y="492"/>
                </a:cubicBezTo>
                <a:cubicBezTo>
                  <a:pt x="557" y="502"/>
                  <a:pt x="561" y="513"/>
                  <a:pt x="562" y="524"/>
                </a:cubicBezTo>
                <a:cubicBezTo>
                  <a:pt x="563" y="531"/>
                  <a:pt x="566" y="537"/>
                  <a:pt x="571" y="542"/>
                </a:cubicBezTo>
                <a:cubicBezTo>
                  <a:pt x="579" y="549"/>
                  <a:pt x="582" y="558"/>
                  <a:pt x="580" y="568"/>
                </a:cubicBezTo>
                <a:cubicBezTo>
                  <a:pt x="579" y="574"/>
                  <a:pt x="581" y="579"/>
                  <a:pt x="583" y="583"/>
                </a:cubicBezTo>
                <a:cubicBezTo>
                  <a:pt x="586" y="587"/>
                  <a:pt x="588" y="592"/>
                  <a:pt x="590" y="596"/>
                </a:cubicBezTo>
                <a:cubicBezTo>
                  <a:pt x="593" y="601"/>
                  <a:pt x="591" y="604"/>
                  <a:pt x="585" y="603"/>
                </a:cubicBezTo>
                <a:cubicBezTo>
                  <a:pt x="582" y="603"/>
                  <a:pt x="580" y="603"/>
                  <a:pt x="577" y="603"/>
                </a:cubicBezTo>
                <a:cubicBezTo>
                  <a:pt x="395" y="603"/>
                  <a:pt x="214" y="603"/>
                  <a:pt x="32" y="603"/>
                </a:cubicBezTo>
                <a:cubicBezTo>
                  <a:pt x="17" y="603"/>
                  <a:pt x="11" y="600"/>
                  <a:pt x="8" y="585"/>
                </a:cubicBezTo>
                <a:cubicBezTo>
                  <a:pt x="0" y="554"/>
                  <a:pt x="1" y="523"/>
                  <a:pt x="19" y="494"/>
                </a:cubicBezTo>
                <a:cubicBezTo>
                  <a:pt x="24" y="487"/>
                  <a:pt x="30" y="481"/>
                  <a:pt x="38" y="476"/>
                </a:cubicBezTo>
                <a:cubicBezTo>
                  <a:pt x="58" y="464"/>
                  <a:pt x="77" y="449"/>
                  <a:pt x="99" y="439"/>
                </a:cubicBezTo>
                <a:cubicBezTo>
                  <a:pt x="104" y="437"/>
                  <a:pt x="106" y="433"/>
                  <a:pt x="106" y="428"/>
                </a:cubicBezTo>
                <a:cubicBezTo>
                  <a:pt x="108" y="413"/>
                  <a:pt x="103" y="399"/>
                  <a:pt x="104" y="383"/>
                </a:cubicBezTo>
                <a:close/>
              </a:path>
            </a:pathLst>
          </a:custGeom>
          <a:solidFill>
            <a:srgbClr val="E1E9EA"/>
          </a:solidFill>
          <a:ln>
            <a:noFill/>
          </a:ln>
        </p:spPr>
        <p:txBody>
          <a:bodyPr spcFirstLastPara="1" wrap="square" lIns="182900" tIns="91425" rIns="182900" bIns="91425"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878787"/>
              </a:solidFill>
              <a:latin typeface="Questrial"/>
              <a:ea typeface="Questrial"/>
              <a:cs typeface="Questrial"/>
              <a:sym typeface="Questrial"/>
            </a:endParaRPr>
          </a:p>
        </p:txBody>
      </p:sp>
      <p:sp>
        <p:nvSpPr>
          <p:cNvPr id="862" name="Google Shape;862;g152c1ec1c0a_0_786"/>
          <p:cNvSpPr/>
          <p:nvPr/>
        </p:nvSpPr>
        <p:spPr>
          <a:xfrm>
            <a:off x="8448000" y="4732946"/>
            <a:ext cx="8605800" cy="1495800"/>
          </a:xfrm>
          <a:prstGeom prst="rect">
            <a:avLst/>
          </a:prstGeom>
          <a:solidFill>
            <a:schemeClr val="dk2"/>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3600"/>
              <a:buFont typeface="Arial"/>
              <a:buNone/>
            </a:pPr>
            <a:endParaRPr sz="3600" b="0" i="0" u="none" strike="noStrike" cap="none">
              <a:solidFill>
                <a:srgbClr val="323232"/>
              </a:solidFill>
              <a:latin typeface="Montserrat Light"/>
              <a:ea typeface="Montserrat Light"/>
              <a:cs typeface="Montserrat Light"/>
              <a:sym typeface="Montserrat Light"/>
            </a:endParaRPr>
          </a:p>
        </p:txBody>
      </p:sp>
      <p:sp>
        <p:nvSpPr>
          <p:cNvPr id="863" name="Google Shape;863;g152c1ec1c0a_0_786"/>
          <p:cNvSpPr/>
          <p:nvPr/>
        </p:nvSpPr>
        <p:spPr>
          <a:xfrm>
            <a:off x="10790060" y="4732946"/>
            <a:ext cx="5855700" cy="5019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3200"/>
              <a:buFont typeface="Arial"/>
              <a:buNone/>
            </a:pPr>
            <a:r>
              <a:rPr lang="en-US" sz="3200" b="1" i="0" u="none" strike="noStrike" cap="none" dirty="0">
                <a:solidFill>
                  <a:srgbClr val="FFFFFF"/>
                </a:solidFill>
                <a:latin typeface="Montserrat"/>
                <a:ea typeface="Montserrat"/>
                <a:cs typeface="Montserrat"/>
                <a:sym typeface="Montserrat"/>
              </a:rPr>
              <a:t>Dr. </a:t>
            </a:r>
            <a:r>
              <a:rPr lang="en-US" sz="3200" b="1" dirty="0">
                <a:solidFill>
                  <a:srgbClr val="FFFFFF"/>
                </a:solidFill>
                <a:latin typeface="Montserrat"/>
                <a:ea typeface="Montserrat"/>
                <a:cs typeface="Montserrat"/>
                <a:sym typeface="Montserrat"/>
              </a:rPr>
              <a:t>David Ruby</a:t>
            </a:r>
            <a:endParaRPr sz="1400" b="1" i="0" u="none" strike="noStrike" cap="none" dirty="0">
              <a:solidFill>
                <a:srgbClr val="000000"/>
              </a:solidFill>
              <a:latin typeface="Arial"/>
              <a:ea typeface="Arial"/>
              <a:cs typeface="Arial"/>
              <a:sym typeface="Arial"/>
            </a:endParaRPr>
          </a:p>
        </p:txBody>
      </p:sp>
      <p:sp>
        <p:nvSpPr>
          <p:cNvPr id="865" name="Google Shape;865;g152c1ec1c0a_0_786"/>
          <p:cNvSpPr/>
          <p:nvPr/>
        </p:nvSpPr>
        <p:spPr>
          <a:xfrm>
            <a:off x="11776626" y="10057511"/>
            <a:ext cx="3819900" cy="481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900"/>
              <a:buFont typeface="Arial"/>
              <a:buNone/>
            </a:pPr>
            <a:endParaRPr sz="1100" b="0" i="0" u="none" strike="noStrike" cap="none" dirty="0">
              <a:solidFill>
                <a:srgbClr val="000000"/>
              </a:solidFill>
              <a:latin typeface="Arial"/>
              <a:ea typeface="Arial"/>
              <a:cs typeface="Arial"/>
              <a:sym typeface="Arial"/>
            </a:endParaRPr>
          </a:p>
        </p:txBody>
      </p:sp>
      <p:sp>
        <p:nvSpPr>
          <p:cNvPr id="866" name="Google Shape;866;g152c1ec1c0a_0_786"/>
          <p:cNvSpPr/>
          <p:nvPr/>
        </p:nvSpPr>
        <p:spPr>
          <a:xfrm>
            <a:off x="4911995" y="10069545"/>
            <a:ext cx="3819900" cy="481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900"/>
              <a:buFont typeface="Arial"/>
              <a:buNone/>
            </a:pPr>
            <a:endParaRPr sz="1100" b="0" i="0" u="none" strike="noStrike" cap="none" dirty="0">
              <a:solidFill>
                <a:srgbClr val="000000"/>
              </a:solidFill>
              <a:latin typeface="Arial"/>
              <a:ea typeface="Arial"/>
              <a:cs typeface="Arial"/>
              <a:sym typeface="Arial"/>
            </a:endParaRPr>
          </a:p>
        </p:txBody>
      </p:sp>
      <p:sp>
        <p:nvSpPr>
          <p:cNvPr id="867" name="Google Shape;867;g152c1ec1c0a_0_786"/>
          <p:cNvSpPr/>
          <p:nvPr/>
        </p:nvSpPr>
        <p:spPr>
          <a:xfrm>
            <a:off x="18973894" y="10062349"/>
            <a:ext cx="3819900" cy="4812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900"/>
              <a:buFont typeface="Arial"/>
              <a:buNone/>
            </a:pPr>
            <a:endParaRPr sz="1100" b="0" i="0" u="none" strike="noStrike" cap="none" dirty="0">
              <a:solidFill>
                <a:srgbClr val="000000"/>
              </a:solidFill>
              <a:latin typeface="Arial"/>
              <a:ea typeface="Arial"/>
              <a:cs typeface="Arial"/>
              <a:sym typeface="Arial"/>
            </a:endParaRPr>
          </a:p>
        </p:txBody>
      </p:sp>
      <p:sp>
        <p:nvSpPr>
          <p:cNvPr id="868" name="Google Shape;868;g152c1ec1c0a_0_786"/>
          <p:cNvSpPr/>
          <p:nvPr/>
        </p:nvSpPr>
        <p:spPr>
          <a:xfrm>
            <a:off x="10790059" y="5310300"/>
            <a:ext cx="6546300" cy="95010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2600"/>
              <a:buFont typeface="Arial"/>
              <a:buNone/>
            </a:pPr>
            <a:r>
              <a:rPr lang="en-US" sz="2600" b="0" i="0" u="none" strike="noStrike" cap="none" dirty="0">
                <a:solidFill>
                  <a:srgbClr val="FFFFFF"/>
                </a:solidFill>
                <a:latin typeface="Montserrat Light"/>
                <a:ea typeface="Montserrat Light"/>
                <a:cs typeface="Montserrat Light"/>
                <a:sym typeface="Montserrat Light"/>
              </a:rPr>
              <a:t>Professor, Department of </a:t>
            </a:r>
            <a:r>
              <a:rPr lang="en-US" sz="2600" dirty="0">
                <a:solidFill>
                  <a:srgbClr val="FFFFFF"/>
                </a:solidFill>
                <a:latin typeface="Montserrat Light"/>
                <a:ea typeface="Montserrat Light"/>
                <a:cs typeface="Montserrat Light"/>
                <a:sym typeface="Montserrat Light"/>
              </a:rPr>
              <a:t>Science </a:t>
            </a:r>
          </a:p>
          <a:p>
            <a:pPr marL="0" marR="0" lvl="0" indent="0" algn="l" rtl="0">
              <a:lnSpc>
                <a:spcPct val="100000"/>
              </a:lnSpc>
              <a:spcBef>
                <a:spcPts val="0"/>
              </a:spcBef>
              <a:spcAft>
                <a:spcPts val="0"/>
              </a:spcAft>
              <a:buClr>
                <a:srgbClr val="000000"/>
              </a:buClr>
              <a:buSzPts val="2600"/>
              <a:buFont typeface="Arial"/>
              <a:buNone/>
            </a:pPr>
            <a:r>
              <a:rPr lang="en-US" sz="2600" dirty="0">
                <a:solidFill>
                  <a:srgbClr val="FFFFFF"/>
                </a:solidFill>
                <a:latin typeface="Montserrat Light"/>
                <a:ea typeface="Montserrat Light"/>
                <a:cs typeface="Montserrat Light"/>
                <a:sym typeface="Montserrat Light"/>
              </a:rPr>
              <a:t>and Mathematics</a:t>
            </a:r>
            <a:endParaRPr sz="800" b="0" i="0" u="none" strike="noStrike" cap="none" dirty="0">
              <a:solidFill>
                <a:srgbClr val="000000"/>
              </a:solidFill>
              <a:latin typeface="Arial"/>
              <a:ea typeface="Arial"/>
              <a:cs typeface="Arial"/>
              <a:sym typeface="Arial"/>
            </a:endParaRPr>
          </a:p>
        </p:txBody>
      </p:sp>
      <p:sp>
        <p:nvSpPr>
          <p:cNvPr id="869" name="Google Shape;869;g152c1ec1c0a_0_786"/>
          <p:cNvSpPr/>
          <p:nvPr/>
        </p:nvSpPr>
        <p:spPr>
          <a:xfrm>
            <a:off x="11076644" y="8361099"/>
            <a:ext cx="5524800" cy="1055400"/>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rgbClr val="000000"/>
              </a:buClr>
              <a:buSzPts val="2200"/>
              <a:buFont typeface="Arial"/>
              <a:buNone/>
            </a:pPr>
            <a:endParaRPr sz="2200" b="0" i="0" u="none" strike="noStrike" cap="none" dirty="0">
              <a:solidFill>
                <a:schemeClr val="dk1"/>
              </a:solidFill>
              <a:latin typeface="Montserrat Light"/>
              <a:ea typeface="Montserrat Light"/>
              <a:cs typeface="Montserrat Light"/>
              <a:sym typeface="Montserrat Light"/>
            </a:endParaRPr>
          </a:p>
        </p:txBody>
      </p:sp>
      <p:sp>
        <p:nvSpPr>
          <p:cNvPr id="870" name="Google Shape;870;g152c1ec1c0a_0_786"/>
          <p:cNvSpPr/>
          <p:nvPr/>
        </p:nvSpPr>
        <p:spPr>
          <a:xfrm>
            <a:off x="18350123" y="8392550"/>
            <a:ext cx="4895700" cy="1055400"/>
          </a:xfrm>
          <a:prstGeom prst="rect">
            <a:avLst/>
          </a:prstGeom>
          <a:noFill/>
          <a:ln>
            <a:noFill/>
          </a:ln>
        </p:spPr>
        <p:txBody>
          <a:bodyPr spcFirstLastPara="1" wrap="square" lIns="91425" tIns="45700" rIns="91425" bIns="45700" anchor="t" anchorCtr="0">
            <a:noAutofit/>
          </a:bodyPr>
          <a:lstStyle/>
          <a:p>
            <a:pPr marL="0" marR="0" lvl="0" indent="0" algn="l" rtl="0">
              <a:lnSpc>
                <a:spcPct val="110000"/>
              </a:lnSpc>
              <a:spcBef>
                <a:spcPts val="0"/>
              </a:spcBef>
              <a:spcAft>
                <a:spcPts val="0"/>
              </a:spcAft>
              <a:buClr>
                <a:srgbClr val="000000"/>
              </a:buClr>
              <a:buSzPts val="2200"/>
              <a:buFont typeface="Arial"/>
              <a:buNone/>
            </a:pPr>
            <a:endParaRPr sz="2200" b="0" i="0" u="none" strike="noStrike" cap="none" dirty="0">
              <a:solidFill>
                <a:schemeClr val="dk1"/>
              </a:solidFill>
              <a:latin typeface="Montserrat Light"/>
              <a:ea typeface="Montserrat Light"/>
              <a:cs typeface="Montserrat Light"/>
              <a:sym typeface="Montserrat Light"/>
            </a:endParaRPr>
          </a:p>
        </p:txBody>
      </p:sp>
      <p:sp>
        <p:nvSpPr>
          <p:cNvPr id="871" name="Google Shape;871;g152c1ec1c0a_0_786"/>
          <p:cNvSpPr/>
          <p:nvPr/>
        </p:nvSpPr>
        <p:spPr>
          <a:xfrm>
            <a:off x="15113615" y="4218059"/>
            <a:ext cx="1748400" cy="599100"/>
          </a:xfrm>
          <a:prstGeom prst="rect">
            <a:avLst/>
          </a:prstGeom>
          <a:noFill/>
          <a:ln>
            <a:noFill/>
          </a:ln>
        </p:spPr>
        <p:txBody>
          <a:bodyPr spcFirstLastPara="1" wrap="square" lIns="91425" tIns="45700" rIns="91425" bIns="45700" anchor="t" anchorCtr="0">
            <a:noAutofit/>
          </a:bodyPr>
          <a:lstStyle/>
          <a:p>
            <a:pPr marL="0" marR="0" lvl="0" indent="0" algn="r" rtl="0">
              <a:lnSpc>
                <a:spcPct val="100000"/>
              </a:lnSpc>
              <a:spcBef>
                <a:spcPts val="0"/>
              </a:spcBef>
              <a:spcAft>
                <a:spcPts val="0"/>
              </a:spcAft>
              <a:buClr>
                <a:srgbClr val="000000"/>
              </a:buClr>
              <a:buSzPts val="2800"/>
              <a:buFont typeface="Arial"/>
              <a:buNone/>
            </a:pPr>
            <a:endParaRPr sz="1000" b="1" i="0" u="none" strike="noStrike" cap="none" dirty="0">
              <a:solidFill>
                <a:schemeClr val="lt1"/>
              </a:solidFill>
              <a:latin typeface="Arial"/>
              <a:ea typeface="Arial"/>
              <a:cs typeface="Arial"/>
              <a:sym typeface="Arial"/>
            </a:endParaRPr>
          </a:p>
        </p:txBody>
      </p:sp>
      <p:sp>
        <p:nvSpPr>
          <p:cNvPr id="872" name="Google Shape;872;g152c1ec1c0a_0_786"/>
          <p:cNvSpPr txBox="1">
            <a:spLocks noGrp="1"/>
          </p:cNvSpPr>
          <p:nvPr>
            <p:ph type="title" idx="4294967295"/>
          </p:nvPr>
        </p:nvSpPr>
        <p:spPr>
          <a:xfrm>
            <a:off x="4292625" y="780550"/>
            <a:ext cx="15386400" cy="15111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7200"/>
              <a:buFont typeface="Open Sans"/>
              <a:buNone/>
            </a:pPr>
            <a:r>
              <a:rPr lang="en-US" sz="10000" b="1">
                <a:latin typeface="Open Sans"/>
                <a:ea typeface="Open Sans"/>
                <a:cs typeface="Open Sans"/>
                <a:sym typeface="Open Sans"/>
              </a:rPr>
              <a:t>Project </a:t>
            </a:r>
            <a:r>
              <a:rPr lang="en-US" sz="10000" b="1">
                <a:solidFill>
                  <a:schemeClr val="accent2"/>
                </a:solidFill>
                <a:latin typeface="Open Sans"/>
                <a:ea typeface="Open Sans"/>
                <a:cs typeface="Open Sans"/>
                <a:sym typeface="Open Sans"/>
              </a:rPr>
              <a:t>Team</a:t>
            </a:r>
            <a:endParaRPr sz="10000" b="1">
              <a:solidFill>
                <a:schemeClr val="accent2"/>
              </a:solidFill>
            </a:endParaRPr>
          </a:p>
        </p:txBody>
      </p:sp>
      <p:sp>
        <p:nvSpPr>
          <p:cNvPr id="2" name="Google Shape;860;g152c1ec1c0a_0_786">
            <a:extLst>
              <a:ext uri="{FF2B5EF4-FFF2-40B4-BE49-F238E27FC236}">
                <a16:creationId xmlns:a16="http://schemas.microsoft.com/office/drawing/2014/main" id="{23E054A9-3F82-6F7C-212E-7EEB87EE2063}"/>
              </a:ext>
            </a:extLst>
          </p:cNvPr>
          <p:cNvSpPr/>
          <p:nvPr/>
        </p:nvSpPr>
        <p:spPr>
          <a:xfrm>
            <a:off x="15266030" y="7729446"/>
            <a:ext cx="3739155" cy="3093453"/>
          </a:xfrm>
          <a:custGeom>
            <a:avLst/>
            <a:gdLst/>
            <a:ahLst/>
            <a:cxnLst/>
            <a:rect l="l" t="t" r="r" b="b"/>
            <a:pathLst>
              <a:path w="703" h="593" extrusionOk="0">
                <a:moveTo>
                  <a:pt x="2" y="593"/>
                </a:moveTo>
                <a:cubicBezTo>
                  <a:pt x="0" y="581"/>
                  <a:pt x="5" y="571"/>
                  <a:pt x="9" y="561"/>
                </a:cubicBezTo>
                <a:cubicBezTo>
                  <a:pt x="14" y="546"/>
                  <a:pt x="17" y="531"/>
                  <a:pt x="26" y="517"/>
                </a:cubicBezTo>
                <a:cubicBezTo>
                  <a:pt x="29" y="512"/>
                  <a:pt x="36" y="507"/>
                  <a:pt x="37" y="501"/>
                </a:cubicBezTo>
                <a:cubicBezTo>
                  <a:pt x="39" y="490"/>
                  <a:pt x="48" y="490"/>
                  <a:pt x="55" y="485"/>
                </a:cubicBezTo>
                <a:cubicBezTo>
                  <a:pt x="60" y="481"/>
                  <a:pt x="70" y="481"/>
                  <a:pt x="70" y="471"/>
                </a:cubicBezTo>
                <a:cubicBezTo>
                  <a:pt x="70" y="469"/>
                  <a:pt x="73" y="470"/>
                  <a:pt x="74" y="470"/>
                </a:cubicBezTo>
                <a:cubicBezTo>
                  <a:pt x="81" y="470"/>
                  <a:pt x="88" y="472"/>
                  <a:pt x="94" y="466"/>
                </a:cubicBezTo>
                <a:cubicBezTo>
                  <a:pt x="94" y="466"/>
                  <a:pt x="96" y="465"/>
                  <a:pt x="96" y="466"/>
                </a:cubicBezTo>
                <a:cubicBezTo>
                  <a:pt x="116" y="471"/>
                  <a:pt x="135" y="461"/>
                  <a:pt x="154" y="465"/>
                </a:cubicBezTo>
                <a:cubicBezTo>
                  <a:pt x="161" y="466"/>
                  <a:pt x="166" y="460"/>
                  <a:pt x="172" y="458"/>
                </a:cubicBezTo>
                <a:cubicBezTo>
                  <a:pt x="188" y="452"/>
                  <a:pt x="205" y="451"/>
                  <a:pt x="221" y="446"/>
                </a:cubicBezTo>
                <a:cubicBezTo>
                  <a:pt x="229" y="443"/>
                  <a:pt x="235" y="437"/>
                  <a:pt x="241" y="432"/>
                </a:cubicBezTo>
                <a:cubicBezTo>
                  <a:pt x="255" y="421"/>
                  <a:pt x="267" y="409"/>
                  <a:pt x="280" y="397"/>
                </a:cubicBezTo>
                <a:cubicBezTo>
                  <a:pt x="282" y="396"/>
                  <a:pt x="284" y="394"/>
                  <a:pt x="284" y="391"/>
                </a:cubicBezTo>
                <a:cubicBezTo>
                  <a:pt x="284" y="380"/>
                  <a:pt x="284" y="368"/>
                  <a:pt x="282" y="356"/>
                </a:cubicBezTo>
                <a:cubicBezTo>
                  <a:pt x="279" y="344"/>
                  <a:pt x="273" y="335"/>
                  <a:pt x="268" y="325"/>
                </a:cubicBezTo>
                <a:cubicBezTo>
                  <a:pt x="264" y="315"/>
                  <a:pt x="261" y="306"/>
                  <a:pt x="261" y="295"/>
                </a:cubicBezTo>
                <a:cubicBezTo>
                  <a:pt x="261" y="287"/>
                  <a:pt x="257" y="280"/>
                  <a:pt x="247" y="280"/>
                </a:cubicBezTo>
                <a:cubicBezTo>
                  <a:pt x="240" y="280"/>
                  <a:pt x="236" y="274"/>
                  <a:pt x="234" y="270"/>
                </a:cubicBezTo>
                <a:cubicBezTo>
                  <a:pt x="233" y="266"/>
                  <a:pt x="231" y="261"/>
                  <a:pt x="229" y="258"/>
                </a:cubicBezTo>
                <a:cubicBezTo>
                  <a:pt x="223" y="249"/>
                  <a:pt x="221" y="240"/>
                  <a:pt x="221" y="229"/>
                </a:cubicBezTo>
                <a:cubicBezTo>
                  <a:pt x="222" y="219"/>
                  <a:pt x="215" y="209"/>
                  <a:pt x="215" y="198"/>
                </a:cubicBezTo>
                <a:cubicBezTo>
                  <a:pt x="215" y="192"/>
                  <a:pt x="216" y="186"/>
                  <a:pt x="218" y="181"/>
                </a:cubicBezTo>
                <a:cubicBezTo>
                  <a:pt x="220" y="174"/>
                  <a:pt x="222" y="167"/>
                  <a:pt x="219" y="159"/>
                </a:cubicBezTo>
                <a:cubicBezTo>
                  <a:pt x="218" y="158"/>
                  <a:pt x="219" y="157"/>
                  <a:pt x="219" y="157"/>
                </a:cubicBezTo>
                <a:cubicBezTo>
                  <a:pt x="228" y="140"/>
                  <a:pt x="227" y="122"/>
                  <a:pt x="229" y="105"/>
                </a:cubicBezTo>
                <a:cubicBezTo>
                  <a:pt x="230" y="99"/>
                  <a:pt x="232" y="92"/>
                  <a:pt x="235" y="87"/>
                </a:cubicBezTo>
                <a:cubicBezTo>
                  <a:pt x="247" y="70"/>
                  <a:pt x="258" y="53"/>
                  <a:pt x="272" y="39"/>
                </a:cubicBezTo>
                <a:cubicBezTo>
                  <a:pt x="276" y="36"/>
                  <a:pt x="280" y="36"/>
                  <a:pt x="283" y="33"/>
                </a:cubicBezTo>
                <a:cubicBezTo>
                  <a:pt x="297" y="21"/>
                  <a:pt x="315" y="16"/>
                  <a:pt x="332" y="8"/>
                </a:cubicBezTo>
                <a:cubicBezTo>
                  <a:pt x="346" y="2"/>
                  <a:pt x="361" y="0"/>
                  <a:pt x="378" y="2"/>
                </a:cubicBezTo>
                <a:cubicBezTo>
                  <a:pt x="402" y="5"/>
                  <a:pt x="423" y="17"/>
                  <a:pt x="444" y="27"/>
                </a:cubicBezTo>
                <a:cubicBezTo>
                  <a:pt x="453" y="31"/>
                  <a:pt x="459" y="40"/>
                  <a:pt x="464" y="49"/>
                </a:cubicBezTo>
                <a:cubicBezTo>
                  <a:pt x="474" y="66"/>
                  <a:pt x="483" y="83"/>
                  <a:pt x="490" y="101"/>
                </a:cubicBezTo>
                <a:cubicBezTo>
                  <a:pt x="494" y="109"/>
                  <a:pt x="493" y="119"/>
                  <a:pt x="495" y="128"/>
                </a:cubicBezTo>
                <a:cubicBezTo>
                  <a:pt x="499" y="144"/>
                  <a:pt x="507" y="159"/>
                  <a:pt x="510" y="176"/>
                </a:cubicBezTo>
                <a:cubicBezTo>
                  <a:pt x="511" y="181"/>
                  <a:pt x="512" y="186"/>
                  <a:pt x="509" y="190"/>
                </a:cubicBezTo>
                <a:cubicBezTo>
                  <a:pt x="504" y="199"/>
                  <a:pt x="504" y="209"/>
                  <a:pt x="505" y="219"/>
                </a:cubicBezTo>
                <a:cubicBezTo>
                  <a:pt x="505" y="226"/>
                  <a:pt x="505" y="233"/>
                  <a:pt x="500" y="240"/>
                </a:cubicBezTo>
                <a:cubicBezTo>
                  <a:pt x="497" y="245"/>
                  <a:pt x="497" y="250"/>
                  <a:pt x="496" y="256"/>
                </a:cubicBezTo>
                <a:cubicBezTo>
                  <a:pt x="495" y="264"/>
                  <a:pt x="491" y="270"/>
                  <a:pt x="482" y="269"/>
                </a:cubicBezTo>
                <a:cubicBezTo>
                  <a:pt x="475" y="268"/>
                  <a:pt x="475" y="274"/>
                  <a:pt x="475" y="278"/>
                </a:cubicBezTo>
                <a:cubicBezTo>
                  <a:pt x="475" y="285"/>
                  <a:pt x="475" y="293"/>
                  <a:pt x="473" y="300"/>
                </a:cubicBezTo>
                <a:cubicBezTo>
                  <a:pt x="472" y="309"/>
                  <a:pt x="470" y="319"/>
                  <a:pt x="464" y="325"/>
                </a:cubicBezTo>
                <a:cubicBezTo>
                  <a:pt x="449" y="342"/>
                  <a:pt x="451" y="363"/>
                  <a:pt x="449" y="383"/>
                </a:cubicBezTo>
                <a:cubicBezTo>
                  <a:pt x="448" y="386"/>
                  <a:pt x="450" y="389"/>
                  <a:pt x="452" y="389"/>
                </a:cubicBezTo>
                <a:cubicBezTo>
                  <a:pt x="460" y="389"/>
                  <a:pt x="464" y="397"/>
                  <a:pt x="472" y="398"/>
                </a:cubicBezTo>
                <a:cubicBezTo>
                  <a:pt x="473" y="398"/>
                  <a:pt x="475" y="398"/>
                  <a:pt x="474" y="400"/>
                </a:cubicBezTo>
                <a:cubicBezTo>
                  <a:pt x="471" y="407"/>
                  <a:pt x="479" y="409"/>
                  <a:pt x="481" y="413"/>
                </a:cubicBezTo>
                <a:cubicBezTo>
                  <a:pt x="495" y="433"/>
                  <a:pt x="513" y="450"/>
                  <a:pt x="526" y="470"/>
                </a:cubicBezTo>
                <a:cubicBezTo>
                  <a:pt x="527" y="472"/>
                  <a:pt x="529" y="473"/>
                  <a:pt x="531" y="474"/>
                </a:cubicBezTo>
                <a:cubicBezTo>
                  <a:pt x="548" y="482"/>
                  <a:pt x="564" y="492"/>
                  <a:pt x="582" y="498"/>
                </a:cubicBezTo>
                <a:cubicBezTo>
                  <a:pt x="601" y="504"/>
                  <a:pt x="619" y="512"/>
                  <a:pt x="639" y="516"/>
                </a:cubicBezTo>
                <a:cubicBezTo>
                  <a:pt x="653" y="520"/>
                  <a:pt x="664" y="528"/>
                  <a:pt x="674" y="538"/>
                </a:cubicBezTo>
                <a:cubicBezTo>
                  <a:pt x="683" y="547"/>
                  <a:pt x="688" y="557"/>
                  <a:pt x="693" y="567"/>
                </a:cubicBezTo>
                <a:cubicBezTo>
                  <a:pt x="697" y="575"/>
                  <a:pt x="701" y="584"/>
                  <a:pt x="703" y="593"/>
                </a:cubicBezTo>
                <a:cubicBezTo>
                  <a:pt x="469" y="593"/>
                  <a:pt x="236" y="593"/>
                  <a:pt x="2" y="593"/>
                </a:cubicBezTo>
                <a:close/>
              </a:path>
            </a:pathLst>
          </a:custGeom>
          <a:solidFill>
            <a:srgbClr val="E1E9EA"/>
          </a:solidFill>
          <a:ln>
            <a:noFill/>
          </a:ln>
        </p:spPr>
        <p:txBody>
          <a:bodyPr spcFirstLastPara="1" wrap="square" lIns="182900" tIns="91425" rIns="182900" bIns="91425"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a:solidFill>
                <a:srgbClr val="878787"/>
              </a:solidFill>
              <a:latin typeface="Montserrat Light"/>
              <a:ea typeface="Montserrat Light"/>
              <a:cs typeface="Montserrat Light"/>
              <a:sym typeface="Montserrat Light"/>
            </a:endParaRPr>
          </a:p>
        </p:txBody>
      </p:sp>
      <p:sp>
        <p:nvSpPr>
          <p:cNvPr id="860" name="Google Shape;860;g152c1ec1c0a_0_786"/>
          <p:cNvSpPr/>
          <p:nvPr/>
        </p:nvSpPr>
        <p:spPr>
          <a:xfrm>
            <a:off x="6874727" y="3135293"/>
            <a:ext cx="3739155" cy="3093453"/>
          </a:xfrm>
          <a:custGeom>
            <a:avLst/>
            <a:gdLst/>
            <a:ahLst/>
            <a:cxnLst/>
            <a:rect l="l" t="t" r="r" b="b"/>
            <a:pathLst>
              <a:path w="703" h="593" extrusionOk="0">
                <a:moveTo>
                  <a:pt x="2" y="593"/>
                </a:moveTo>
                <a:cubicBezTo>
                  <a:pt x="0" y="581"/>
                  <a:pt x="5" y="571"/>
                  <a:pt x="9" y="561"/>
                </a:cubicBezTo>
                <a:cubicBezTo>
                  <a:pt x="14" y="546"/>
                  <a:pt x="17" y="531"/>
                  <a:pt x="26" y="517"/>
                </a:cubicBezTo>
                <a:cubicBezTo>
                  <a:pt x="29" y="512"/>
                  <a:pt x="36" y="507"/>
                  <a:pt x="37" y="501"/>
                </a:cubicBezTo>
                <a:cubicBezTo>
                  <a:pt x="39" y="490"/>
                  <a:pt x="48" y="490"/>
                  <a:pt x="55" y="485"/>
                </a:cubicBezTo>
                <a:cubicBezTo>
                  <a:pt x="60" y="481"/>
                  <a:pt x="70" y="481"/>
                  <a:pt x="70" y="471"/>
                </a:cubicBezTo>
                <a:cubicBezTo>
                  <a:pt x="70" y="469"/>
                  <a:pt x="73" y="470"/>
                  <a:pt x="74" y="470"/>
                </a:cubicBezTo>
                <a:cubicBezTo>
                  <a:pt x="81" y="470"/>
                  <a:pt x="88" y="472"/>
                  <a:pt x="94" y="466"/>
                </a:cubicBezTo>
                <a:cubicBezTo>
                  <a:pt x="94" y="466"/>
                  <a:pt x="96" y="465"/>
                  <a:pt x="96" y="466"/>
                </a:cubicBezTo>
                <a:cubicBezTo>
                  <a:pt x="116" y="471"/>
                  <a:pt x="135" y="461"/>
                  <a:pt x="154" y="465"/>
                </a:cubicBezTo>
                <a:cubicBezTo>
                  <a:pt x="161" y="466"/>
                  <a:pt x="166" y="460"/>
                  <a:pt x="172" y="458"/>
                </a:cubicBezTo>
                <a:cubicBezTo>
                  <a:pt x="188" y="452"/>
                  <a:pt x="205" y="451"/>
                  <a:pt x="221" y="446"/>
                </a:cubicBezTo>
                <a:cubicBezTo>
                  <a:pt x="229" y="443"/>
                  <a:pt x="235" y="437"/>
                  <a:pt x="241" y="432"/>
                </a:cubicBezTo>
                <a:cubicBezTo>
                  <a:pt x="255" y="421"/>
                  <a:pt x="267" y="409"/>
                  <a:pt x="280" y="397"/>
                </a:cubicBezTo>
                <a:cubicBezTo>
                  <a:pt x="282" y="396"/>
                  <a:pt x="284" y="394"/>
                  <a:pt x="284" y="391"/>
                </a:cubicBezTo>
                <a:cubicBezTo>
                  <a:pt x="284" y="380"/>
                  <a:pt x="284" y="368"/>
                  <a:pt x="282" y="356"/>
                </a:cubicBezTo>
                <a:cubicBezTo>
                  <a:pt x="279" y="344"/>
                  <a:pt x="273" y="335"/>
                  <a:pt x="268" y="325"/>
                </a:cubicBezTo>
                <a:cubicBezTo>
                  <a:pt x="264" y="315"/>
                  <a:pt x="261" y="306"/>
                  <a:pt x="261" y="295"/>
                </a:cubicBezTo>
                <a:cubicBezTo>
                  <a:pt x="261" y="287"/>
                  <a:pt x="257" y="280"/>
                  <a:pt x="247" y="280"/>
                </a:cubicBezTo>
                <a:cubicBezTo>
                  <a:pt x="240" y="280"/>
                  <a:pt x="236" y="274"/>
                  <a:pt x="234" y="270"/>
                </a:cubicBezTo>
                <a:cubicBezTo>
                  <a:pt x="233" y="266"/>
                  <a:pt x="231" y="261"/>
                  <a:pt x="229" y="258"/>
                </a:cubicBezTo>
                <a:cubicBezTo>
                  <a:pt x="223" y="249"/>
                  <a:pt x="221" y="240"/>
                  <a:pt x="221" y="229"/>
                </a:cubicBezTo>
                <a:cubicBezTo>
                  <a:pt x="222" y="219"/>
                  <a:pt x="215" y="209"/>
                  <a:pt x="215" y="198"/>
                </a:cubicBezTo>
                <a:cubicBezTo>
                  <a:pt x="215" y="192"/>
                  <a:pt x="216" y="186"/>
                  <a:pt x="218" y="181"/>
                </a:cubicBezTo>
                <a:cubicBezTo>
                  <a:pt x="220" y="174"/>
                  <a:pt x="222" y="167"/>
                  <a:pt x="219" y="159"/>
                </a:cubicBezTo>
                <a:cubicBezTo>
                  <a:pt x="218" y="158"/>
                  <a:pt x="219" y="157"/>
                  <a:pt x="219" y="157"/>
                </a:cubicBezTo>
                <a:cubicBezTo>
                  <a:pt x="228" y="140"/>
                  <a:pt x="227" y="122"/>
                  <a:pt x="229" y="105"/>
                </a:cubicBezTo>
                <a:cubicBezTo>
                  <a:pt x="230" y="99"/>
                  <a:pt x="232" y="92"/>
                  <a:pt x="235" y="87"/>
                </a:cubicBezTo>
                <a:cubicBezTo>
                  <a:pt x="247" y="70"/>
                  <a:pt x="258" y="53"/>
                  <a:pt x="272" y="39"/>
                </a:cubicBezTo>
                <a:cubicBezTo>
                  <a:pt x="276" y="36"/>
                  <a:pt x="280" y="36"/>
                  <a:pt x="283" y="33"/>
                </a:cubicBezTo>
                <a:cubicBezTo>
                  <a:pt x="297" y="21"/>
                  <a:pt x="315" y="16"/>
                  <a:pt x="332" y="8"/>
                </a:cubicBezTo>
                <a:cubicBezTo>
                  <a:pt x="346" y="2"/>
                  <a:pt x="361" y="0"/>
                  <a:pt x="378" y="2"/>
                </a:cubicBezTo>
                <a:cubicBezTo>
                  <a:pt x="402" y="5"/>
                  <a:pt x="423" y="17"/>
                  <a:pt x="444" y="27"/>
                </a:cubicBezTo>
                <a:cubicBezTo>
                  <a:pt x="453" y="31"/>
                  <a:pt x="459" y="40"/>
                  <a:pt x="464" y="49"/>
                </a:cubicBezTo>
                <a:cubicBezTo>
                  <a:pt x="474" y="66"/>
                  <a:pt x="483" y="83"/>
                  <a:pt x="490" y="101"/>
                </a:cubicBezTo>
                <a:cubicBezTo>
                  <a:pt x="494" y="109"/>
                  <a:pt x="493" y="119"/>
                  <a:pt x="495" y="128"/>
                </a:cubicBezTo>
                <a:cubicBezTo>
                  <a:pt x="499" y="144"/>
                  <a:pt x="507" y="159"/>
                  <a:pt x="510" y="176"/>
                </a:cubicBezTo>
                <a:cubicBezTo>
                  <a:pt x="511" y="181"/>
                  <a:pt x="512" y="186"/>
                  <a:pt x="509" y="190"/>
                </a:cubicBezTo>
                <a:cubicBezTo>
                  <a:pt x="504" y="199"/>
                  <a:pt x="504" y="209"/>
                  <a:pt x="505" y="219"/>
                </a:cubicBezTo>
                <a:cubicBezTo>
                  <a:pt x="505" y="226"/>
                  <a:pt x="505" y="233"/>
                  <a:pt x="500" y="240"/>
                </a:cubicBezTo>
                <a:cubicBezTo>
                  <a:pt x="497" y="245"/>
                  <a:pt x="497" y="250"/>
                  <a:pt x="496" y="256"/>
                </a:cubicBezTo>
                <a:cubicBezTo>
                  <a:pt x="495" y="264"/>
                  <a:pt x="491" y="270"/>
                  <a:pt x="482" y="269"/>
                </a:cubicBezTo>
                <a:cubicBezTo>
                  <a:pt x="475" y="268"/>
                  <a:pt x="475" y="274"/>
                  <a:pt x="475" y="278"/>
                </a:cubicBezTo>
                <a:cubicBezTo>
                  <a:pt x="475" y="285"/>
                  <a:pt x="475" y="293"/>
                  <a:pt x="473" y="300"/>
                </a:cubicBezTo>
                <a:cubicBezTo>
                  <a:pt x="472" y="309"/>
                  <a:pt x="470" y="319"/>
                  <a:pt x="464" y="325"/>
                </a:cubicBezTo>
                <a:cubicBezTo>
                  <a:pt x="449" y="342"/>
                  <a:pt x="451" y="363"/>
                  <a:pt x="449" y="383"/>
                </a:cubicBezTo>
                <a:cubicBezTo>
                  <a:pt x="448" y="386"/>
                  <a:pt x="450" y="389"/>
                  <a:pt x="452" y="389"/>
                </a:cubicBezTo>
                <a:cubicBezTo>
                  <a:pt x="460" y="389"/>
                  <a:pt x="464" y="397"/>
                  <a:pt x="472" y="398"/>
                </a:cubicBezTo>
                <a:cubicBezTo>
                  <a:pt x="473" y="398"/>
                  <a:pt x="475" y="398"/>
                  <a:pt x="474" y="400"/>
                </a:cubicBezTo>
                <a:cubicBezTo>
                  <a:pt x="471" y="407"/>
                  <a:pt x="479" y="409"/>
                  <a:pt x="481" y="413"/>
                </a:cubicBezTo>
                <a:cubicBezTo>
                  <a:pt x="495" y="433"/>
                  <a:pt x="513" y="450"/>
                  <a:pt x="526" y="470"/>
                </a:cubicBezTo>
                <a:cubicBezTo>
                  <a:pt x="527" y="472"/>
                  <a:pt x="529" y="473"/>
                  <a:pt x="531" y="474"/>
                </a:cubicBezTo>
                <a:cubicBezTo>
                  <a:pt x="548" y="482"/>
                  <a:pt x="564" y="492"/>
                  <a:pt x="582" y="498"/>
                </a:cubicBezTo>
                <a:cubicBezTo>
                  <a:pt x="601" y="504"/>
                  <a:pt x="619" y="512"/>
                  <a:pt x="639" y="516"/>
                </a:cubicBezTo>
                <a:cubicBezTo>
                  <a:pt x="653" y="520"/>
                  <a:pt x="664" y="528"/>
                  <a:pt x="674" y="538"/>
                </a:cubicBezTo>
                <a:cubicBezTo>
                  <a:pt x="683" y="547"/>
                  <a:pt x="688" y="557"/>
                  <a:pt x="693" y="567"/>
                </a:cubicBezTo>
                <a:cubicBezTo>
                  <a:pt x="697" y="575"/>
                  <a:pt x="701" y="584"/>
                  <a:pt x="703" y="593"/>
                </a:cubicBezTo>
                <a:cubicBezTo>
                  <a:pt x="469" y="593"/>
                  <a:pt x="236" y="593"/>
                  <a:pt x="2" y="593"/>
                </a:cubicBezTo>
                <a:close/>
              </a:path>
            </a:pathLst>
          </a:custGeom>
          <a:solidFill>
            <a:srgbClr val="E1E9EA"/>
          </a:solidFill>
          <a:ln>
            <a:noFill/>
          </a:ln>
        </p:spPr>
        <p:txBody>
          <a:bodyPr spcFirstLastPara="1" wrap="square" lIns="182900" tIns="91425" rIns="182900" bIns="91425" anchor="t" anchorCtr="0">
            <a:noAutofit/>
          </a:bodyPr>
          <a:lstStyle/>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878787"/>
              </a:solidFill>
              <a:latin typeface="Montserrat Light"/>
              <a:ea typeface="Montserrat Light"/>
              <a:cs typeface="Montserrat Light"/>
              <a:sym typeface="Montserrat Light"/>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25"/>
        <p:cNvGrpSpPr/>
        <p:nvPr/>
      </p:nvGrpSpPr>
      <p:grpSpPr>
        <a:xfrm>
          <a:off x="0" y="0"/>
          <a:ext cx="0" cy="0"/>
          <a:chOff x="0" y="0"/>
          <a:chExt cx="0" cy="0"/>
        </a:xfrm>
      </p:grpSpPr>
      <p:sp>
        <p:nvSpPr>
          <p:cNvPr id="1126" name="Google Shape;1126;g21f19188344_1_3042"/>
          <p:cNvSpPr txBox="1"/>
          <p:nvPr/>
        </p:nvSpPr>
        <p:spPr>
          <a:xfrm>
            <a:off x="1682175" y="2611625"/>
            <a:ext cx="21022800" cy="7841100"/>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None/>
            </a:pPr>
            <a:r>
              <a:rPr lang="en-US" sz="3600" b="1" dirty="0">
                <a:solidFill>
                  <a:schemeClr val="accent2"/>
                </a:solidFill>
                <a:highlight>
                  <a:schemeClr val="lt1"/>
                </a:highlight>
                <a:latin typeface="Fira Sans"/>
                <a:ea typeface="Fira Sans"/>
                <a:cs typeface="Fira Sans"/>
                <a:sym typeface="Fira Sans"/>
              </a:rPr>
              <a:t>Activation Function :</a:t>
            </a:r>
            <a:r>
              <a:rPr lang="en-US" sz="3600" dirty="0">
                <a:solidFill>
                  <a:srgbClr val="410433"/>
                </a:solidFill>
                <a:highlight>
                  <a:schemeClr val="lt1"/>
                </a:highlight>
                <a:latin typeface="Fira Sans"/>
                <a:ea typeface="Fira Sans"/>
                <a:cs typeface="Fira Sans"/>
                <a:sym typeface="Fira Sans"/>
              </a:rPr>
              <a:t> </a:t>
            </a:r>
            <a:r>
              <a:rPr lang="en-US" sz="3600" dirty="0">
                <a:solidFill>
                  <a:schemeClr val="dk1"/>
                </a:solidFill>
                <a:highlight>
                  <a:schemeClr val="lt1"/>
                </a:highlight>
                <a:latin typeface="Fira Sans"/>
                <a:ea typeface="Fira Sans"/>
                <a:cs typeface="Fira Sans"/>
                <a:sym typeface="Fira Sans"/>
              </a:rPr>
              <a:t>It decides whether the neuron should be activated or not. </a:t>
            </a:r>
            <a:endParaRPr sz="3600" dirty="0">
              <a:solidFill>
                <a:schemeClr val="dk1"/>
              </a:solidFill>
              <a:highlight>
                <a:schemeClr val="lt1"/>
              </a:highlight>
              <a:latin typeface="Fira Sans"/>
              <a:ea typeface="Fira Sans"/>
              <a:cs typeface="Fira Sans"/>
              <a:sym typeface="Fira Sans"/>
            </a:endParaRPr>
          </a:p>
          <a:p>
            <a:pPr marL="0" lvl="0" indent="0" algn="l" rtl="0">
              <a:lnSpc>
                <a:spcPct val="90000"/>
              </a:lnSpc>
              <a:spcBef>
                <a:spcPts val="0"/>
              </a:spcBef>
              <a:spcAft>
                <a:spcPts val="0"/>
              </a:spcAft>
              <a:buNone/>
            </a:pPr>
            <a:endParaRPr sz="3600" dirty="0">
              <a:solidFill>
                <a:srgbClr val="77063F"/>
              </a:solidFill>
              <a:highlight>
                <a:schemeClr val="lt1"/>
              </a:highlight>
              <a:latin typeface="Fira Sans"/>
              <a:ea typeface="Fira Sans"/>
              <a:cs typeface="Fira Sans"/>
              <a:sym typeface="Fira Sans"/>
            </a:endParaRPr>
          </a:p>
          <a:p>
            <a:pPr marL="0" lvl="0" indent="0" algn="l" rtl="0">
              <a:lnSpc>
                <a:spcPct val="90000"/>
              </a:lnSpc>
              <a:spcBef>
                <a:spcPts val="0"/>
              </a:spcBef>
              <a:spcAft>
                <a:spcPts val="0"/>
              </a:spcAft>
              <a:buClr>
                <a:srgbClr val="000000"/>
              </a:buClr>
              <a:buSzPts val="1500"/>
              <a:buFont typeface="Arial"/>
              <a:buNone/>
            </a:pPr>
            <a:r>
              <a:rPr lang="en-US" sz="3600" dirty="0" err="1">
                <a:solidFill>
                  <a:schemeClr val="accent2"/>
                </a:solidFill>
                <a:latin typeface="Fira Sans SemiBold"/>
                <a:ea typeface="Fira Sans SemiBold"/>
                <a:cs typeface="Fira Sans SemiBold"/>
                <a:sym typeface="Fira Sans SemiBold"/>
              </a:rPr>
              <a:t>relu</a:t>
            </a:r>
            <a:r>
              <a:rPr lang="en-US" sz="3600" dirty="0">
                <a:solidFill>
                  <a:schemeClr val="accent2"/>
                </a:solidFill>
                <a:latin typeface="Fira Sans SemiBold"/>
                <a:ea typeface="Fira Sans SemiBold"/>
                <a:cs typeface="Fira Sans SemiBold"/>
                <a:sym typeface="Fira Sans SemiBold"/>
              </a:rPr>
              <a:t> :</a:t>
            </a:r>
            <a:r>
              <a:rPr lang="en-US" sz="3600" dirty="0">
                <a:solidFill>
                  <a:srgbClr val="77063F"/>
                </a:solidFill>
                <a:latin typeface="Fira Sans SemiBold"/>
                <a:ea typeface="Fira Sans SemiBold"/>
                <a:cs typeface="Fira Sans SemiBold"/>
                <a:sym typeface="Fira Sans SemiBold"/>
              </a:rPr>
              <a:t> </a:t>
            </a:r>
            <a:r>
              <a:rPr lang="en-US" sz="3600" dirty="0">
                <a:solidFill>
                  <a:srgbClr val="410433"/>
                </a:solidFill>
                <a:highlight>
                  <a:schemeClr val="lt1"/>
                </a:highlight>
                <a:latin typeface="Fira Sans"/>
                <a:ea typeface="Fira Sans"/>
                <a:cs typeface="Fira Sans"/>
                <a:sym typeface="Fira Sans"/>
              </a:rPr>
              <a:t>Rectified linear unit is most widely used and preferred activation function right now which ranges from 0 to infinity, All the negative values are converted into zero.</a:t>
            </a:r>
            <a:endParaRPr sz="3600" dirty="0">
              <a:solidFill>
                <a:srgbClr val="410433"/>
              </a:solidFill>
              <a:highlight>
                <a:schemeClr val="lt1"/>
              </a:highlight>
              <a:latin typeface="Fira Sans"/>
              <a:ea typeface="Fira Sans"/>
              <a:cs typeface="Fira Sans"/>
              <a:sym typeface="Fira Sans"/>
            </a:endParaRPr>
          </a:p>
          <a:p>
            <a:pPr marL="0" lvl="0" indent="0" algn="l" rtl="0">
              <a:lnSpc>
                <a:spcPct val="90000"/>
              </a:lnSpc>
              <a:spcBef>
                <a:spcPts val="0"/>
              </a:spcBef>
              <a:spcAft>
                <a:spcPts val="0"/>
              </a:spcAft>
              <a:buClr>
                <a:srgbClr val="000000"/>
              </a:buClr>
              <a:buSzPts val="1500"/>
              <a:buFont typeface="Arial"/>
              <a:buNone/>
            </a:pPr>
            <a:endParaRPr sz="3600" dirty="0">
              <a:solidFill>
                <a:srgbClr val="410433"/>
              </a:solidFill>
              <a:highlight>
                <a:schemeClr val="lt1"/>
              </a:highlight>
              <a:latin typeface="Fira Sans"/>
              <a:ea typeface="Fira Sans"/>
              <a:cs typeface="Fira Sans"/>
              <a:sym typeface="Fira Sans"/>
            </a:endParaRPr>
          </a:p>
          <a:p>
            <a:pPr marL="0" lvl="0" indent="0" algn="l" rtl="0">
              <a:lnSpc>
                <a:spcPct val="90000"/>
              </a:lnSpc>
              <a:spcBef>
                <a:spcPts val="0"/>
              </a:spcBef>
              <a:spcAft>
                <a:spcPts val="0"/>
              </a:spcAft>
              <a:buClr>
                <a:srgbClr val="000000"/>
              </a:buClr>
              <a:buSzPts val="1600"/>
              <a:buFont typeface="Arial"/>
              <a:buNone/>
            </a:pPr>
            <a:r>
              <a:rPr lang="en-US" sz="3600" dirty="0">
                <a:solidFill>
                  <a:srgbClr val="410433"/>
                </a:solidFill>
                <a:highlight>
                  <a:schemeClr val="lt1"/>
                </a:highlight>
                <a:latin typeface="Fira Sans"/>
                <a:ea typeface="Fira Sans"/>
                <a:cs typeface="Fira Sans"/>
                <a:sym typeface="Fira Sans"/>
              </a:rPr>
              <a:t>f(x)=max(0,x)</a:t>
            </a:r>
            <a:endParaRPr sz="3600" dirty="0">
              <a:solidFill>
                <a:srgbClr val="410433"/>
              </a:solidFill>
              <a:highlight>
                <a:schemeClr val="lt1"/>
              </a:highlight>
              <a:latin typeface="Fira Sans"/>
              <a:ea typeface="Fira Sans"/>
              <a:cs typeface="Fira Sans"/>
              <a:sym typeface="Fira Sans"/>
            </a:endParaRPr>
          </a:p>
          <a:p>
            <a:pPr marL="0" lvl="0" indent="0" algn="l" rtl="0">
              <a:lnSpc>
                <a:spcPct val="90000"/>
              </a:lnSpc>
              <a:spcBef>
                <a:spcPts val="0"/>
              </a:spcBef>
              <a:spcAft>
                <a:spcPts val="0"/>
              </a:spcAft>
              <a:buNone/>
            </a:pPr>
            <a:endParaRPr sz="3600" dirty="0">
              <a:solidFill>
                <a:srgbClr val="410433"/>
              </a:solidFill>
              <a:highlight>
                <a:schemeClr val="lt1"/>
              </a:highlight>
              <a:latin typeface="Fira Sans"/>
              <a:ea typeface="Fira Sans"/>
              <a:cs typeface="Fira Sans"/>
              <a:sym typeface="Fira Sans"/>
            </a:endParaRPr>
          </a:p>
          <a:p>
            <a:pPr marL="0" lvl="0" indent="0" algn="l" rtl="0">
              <a:lnSpc>
                <a:spcPct val="90000"/>
              </a:lnSpc>
              <a:spcBef>
                <a:spcPts val="0"/>
              </a:spcBef>
              <a:spcAft>
                <a:spcPts val="0"/>
              </a:spcAft>
              <a:buClr>
                <a:srgbClr val="000000"/>
              </a:buClr>
              <a:buSzPts val="1500"/>
              <a:buFont typeface="Arial"/>
              <a:buNone/>
            </a:pPr>
            <a:r>
              <a:rPr lang="en-US" sz="3600" dirty="0">
                <a:solidFill>
                  <a:schemeClr val="accent2"/>
                </a:solidFill>
                <a:latin typeface="Fira Sans SemiBold"/>
                <a:ea typeface="Fira Sans SemiBold"/>
                <a:cs typeface="Fira Sans SemiBold"/>
                <a:sym typeface="Fira Sans SemiBold"/>
              </a:rPr>
              <a:t>sigmoid:</a:t>
            </a:r>
            <a:r>
              <a:rPr lang="en-US" sz="3600" dirty="0">
                <a:solidFill>
                  <a:srgbClr val="77063F"/>
                </a:solidFill>
                <a:latin typeface="Fira Sans SemiBold"/>
                <a:ea typeface="Fira Sans SemiBold"/>
                <a:cs typeface="Fira Sans SemiBold"/>
                <a:sym typeface="Fira Sans SemiBold"/>
              </a:rPr>
              <a:t> </a:t>
            </a:r>
            <a:r>
              <a:rPr lang="en-US" sz="3600" dirty="0">
                <a:solidFill>
                  <a:srgbClr val="410433"/>
                </a:solidFill>
                <a:latin typeface="Fira Sans"/>
                <a:ea typeface="Fira Sans"/>
                <a:cs typeface="Fira Sans"/>
                <a:sym typeface="Fira Sans"/>
              </a:rPr>
              <a:t>The sigmoid function also called a logistic function. having a characteristic that can take any real value and map it to between 0 to 1 </a:t>
            </a:r>
            <a:endParaRPr sz="3600" dirty="0">
              <a:solidFill>
                <a:srgbClr val="410433"/>
              </a:solidFill>
              <a:latin typeface="Fira Sans"/>
              <a:ea typeface="Fira Sans"/>
              <a:cs typeface="Fira Sans"/>
              <a:sym typeface="Fira Sans"/>
            </a:endParaRPr>
          </a:p>
          <a:p>
            <a:pPr marL="0" lvl="0" indent="0" algn="l" rtl="0">
              <a:lnSpc>
                <a:spcPct val="115000"/>
              </a:lnSpc>
              <a:spcBef>
                <a:spcPts val="0"/>
              </a:spcBef>
              <a:spcAft>
                <a:spcPts val="0"/>
              </a:spcAft>
              <a:buClr>
                <a:srgbClr val="000000"/>
              </a:buClr>
              <a:buSzPts val="1500"/>
              <a:buFont typeface="Arial"/>
              <a:buNone/>
            </a:pPr>
            <a:r>
              <a:rPr lang="en-US" sz="3600" dirty="0">
                <a:solidFill>
                  <a:srgbClr val="410433"/>
                </a:solidFill>
                <a:latin typeface="Fira Sans"/>
                <a:ea typeface="Fira Sans"/>
                <a:cs typeface="Fira Sans"/>
                <a:sym typeface="Fira Sans"/>
              </a:rPr>
              <a:t>it decides which value to pass as output and what not to pass.</a:t>
            </a:r>
            <a:endParaRPr sz="3600" dirty="0">
              <a:solidFill>
                <a:srgbClr val="410433"/>
              </a:solidFill>
              <a:latin typeface="Fira Sans"/>
              <a:ea typeface="Fira Sans"/>
              <a:cs typeface="Fira Sans"/>
              <a:sym typeface="Fira Sans"/>
            </a:endParaRPr>
          </a:p>
          <a:p>
            <a:pPr marL="0" lvl="0" indent="0" algn="l" rtl="0">
              <a:lnSpc>
                <a:spcPct val="115000"/>
              </a:lnSpc>
              <a:spcBef>
                <a:spcPts val="0"/>
              </a:spcBef>
              <a:spcAft>
                <a:spcPts val="0"/>
              </a:spcAft>
              <a:buClr>
                <a:srgbClr val="000000"/>
              </a:buClr>
              <a:buSzPts val="1500"/>
              <a:buFont typeface="Arial"/>
              <a:buNone/>
            </a:pPr>
            <a:endParaRPr sz="3600" dirty="0">
              <a:solidFill>
                <a:srgbClr val="410433"/>
              </a:solidFill>
              <a:latin typeface="Fira Sans"/>
              <a:ea typeface="Fira Sans"/>
              <a:cs typeface="Fira Sans"/>
              <a:sym typeface="Fira Sans"/>
            </a:endParaRPr>
          </a:p>
          <a:p>
            <a:pPr marL="0" lvl="0" indent="0" algn="l" rtl="0">
              <a:lnSpc>
                <a:spcPct val="115000"/>
              </a:lnSpc>
              <a:spcBef>
                <a:spcPts val="0"/>
              </a:spcBef>
              <a:spcAft>
                <a:spcPts val="0"/>
              </a:spcAft>
              <a:buClr>
                <a:srgbClr val="000000"/>
              </a:buClr>
              <a:buSzPts val="1500"/>
              <a:buFont typeface="Arial"/>
              <a:buNone/>
            </a:pPr>
            <a:endParaRPr sz="3600" dirty="0">
              <a:solidFill>
                <a:srgbClr val="410433"/>
              </a:solidFill>
              <a:latin typeface="Fira Sans"/>
              <a:ea typeface="Fira Sans"/>
              <a:cs typeface="Fira Sans"/>
              <a:sym typeface="Fira Sans"/>
            </a:endParaRPr>
          </a:p>
          <a:p>
            <a:pPr marL="0" lvl="0" indent="0" algn="l" rtl="0">
              <a:lnSpc>
                <a:spcPct val="90000"/>
              </a:lnSpc>
              <a:spcBef>
                <a:spcPts val="0"/>
              </a:spcBef>
              <a:spcAft>
                <a:spcPts val="0"/>
              </a:spcAft>
              <a:buNone/>
            </a:pPr>
            <a:endParaRPr sz="3600" dirty="0">
              <a:solidFill>
                <a:srgbClr val="410433"/>
              </a:solidFill>
              <a:highlight>
                <a:schemeClr val="lt1"/>
              </a:highlight>
              <a:latin typeface="Fira Sans"/>
              <a:ea typeface="Fira Sans"/>
              <a:cs typeface="Fira Sans"/>
              <a:sym typeface="Fira Sans"/>
            </a:endParaRPr>
          </a:p>
        </p:txBody>
      </p:sp>
      <p:pic>
        <p:nvPicPr>
          <p:cNvPr id="1127" name="Google Shape;1127;g21f19188344_1_3042"/>
          <p:cNvPicPr preferRelativeResize="0"/>
          <p:nvPr/>
        </p:nvPicPr>
        <p:blipFill rotWithShape="1">
          <a:blip r:embed="rId3">
            <a:alphaModFix/>
          </a:blip>
          <a:srcRect/>
          <a:stretch/>
        </p:blipFill>
        <p:spPr>
          <a:xfrm>
            <a:off x="2419366" y="7894150"/>
            <a:ext cx="4888525" cy="159552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31"/>
        <p:cNvGrpSpPr/>
        <p:nvPr/>
      </p:nvGrpSpPr>
      <p:grpSpPr>
        <a:xfrm>
          <a:off x="0" y="0"/>
          <a:ext cx="0" cy="0"/>
          <a:chOff x="0" y="0"/>
          <a:chExt cx="0" cy="0"/>
        </a:xfrm>
      </p:grpSpPr>
      <p:sp>
        <p:nvSpPr>
          <p:cNvPr id="1132" name="Google Shape;1132;g21f19188344_1_3047"/>
          <p:cNvSpPr txBox="1"/>
          <p:nvPr/>
        </p:nvSpPr>
        <p:spPr>
          <a:xfrm>
            <a:off x="21065903" y="10297049"/>
            <a:ext cx="1389600" cy="860100"/>
          </a:xfrm>
          <a:prstGeom prst="rect">
            <a:avLst/>
          </a:prstGeom>
          <a:noFill/>
          <a:ln>
            <a:noFill/>
          </a:ln>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US" sz="1300">
                <a:solidFill>
                  <a:srgbClr val="FFFFFF"/>
                </a:solidFill>
                <a:latin typeface="Fira Sans SemiBold"/>
                <a:ea typeface="Fira Sans SemiBold"/>
                <a:cs typeface="Fira Sans SemiBold"/>
                <a:sym typeface="Fira Sans SemiBold"/>
              </a:rPr>
              <a:t>21</a:t>
            </a:fld>
            <a:endParaRPr sz="1300">
              <a:solidFill>
                <a:srgbClr val="FFFFFF"/>
              </a:solidFill>
              <a:latin typeface="Fira Sans SemiBold"/>
              <a:ea typeface="Fira Sans SemiBold"/>
              <a:cs typeface="Fira Sans SemiBold"/>
              <a:sym typeface="Fira Sans SemiBold"/>
            </a:endParaRPr>
          </a:p>
        </p:txBody>
      </p:sp>
      <p:pic>
        <p:nvPicPr>
          <p:cNvPr id="1133" name="Google Shape;1133;g21f19188344_1_3047"/>
          <p:cNvPicPr preferRelativeResize="0"/>
          <p:nvPr/>
        </p:nvPicPr>
        <p:blipFill rotWithShape="1">
          <a:blip r:embed="rId3">
            <a:alphaModFix/>
          </a:blip>
          <a:srcRect/>
          <a:stretch/>
        </p:blipFill>
        <p:spPr>
          <a:xfrm>
            <a:off x="1254750" y="1621050"/>
            <a:ext cx="8660449" cy="5456292"/>
          </a:xfrm>
          <a:prstGeom prst="rect">
            <a:avLst/>
          </a:prstGeom>
          <a:noFill/>
          <a:ln>
            <a:noFill/>
          </a:ln>
        </p:spPr>
      </p:pic>
      <p:pic>
        <p:nvPicPr>
          <p:cNvPr id="1134" name="Google Shape;1134;g21f19188344_1_3047"/>
          <p:cNvPicPr preferRelativeResize="0"/>
          <p:nvPr/>
        </p:nvPicPr>
        <p:blipFill rotWithShape="1">
          <a:blip r:embed="rId4">
            <a:alphaModFix/>
          </a:blip>
          <a:srcRect/>
          <a:stretch/>
        </p:blipFill>
        <p:spPr>
          <a:xfrm>
            <a:off x="12859969" y="1811847"/>
            <a:ext cx="10582032" cy="5265496"/>
          </a:xfrm>
          <a:prstGeom prst="rect">
            <a:avLst/>
          </a:prstGeom>
          <a:noFill/>
          <a:ln>
            <a:noFill/>
          </a:ln>
        </p:spPr>
      </p:pic>
      <p:sp>
        <p:nvSpPr>
          <p:cNvPr id="1135" name="Google Shape;1135;g21f19188344_1_3047"/>
          <p:cNvSpPr/>
          <p:nvPr/>
        </p:nvSpPr>
        <p:spPr>
          <a:xfrm>
            <a:off x="10249551" y="3999729"/>
            <a:ext cx="3066300" cy="699000"/>
          </a:xfrm>
          <a:prstGeom prst="rightArrow">
            <a:avLst>
              <a:gd name="adj1" fmla="val 50000"/>
              <a:gd name="adj2" fmla="val 50000"/>
            </a:avLst>
          </a:prstGeom>
          <a:solidFill>
            <a:srgbClr val="EBE7E4"/>
          </a:solidFill>
          <a:ln w="9525" cap="flat" cmpd="sng">
            <a:solidFill>
              <a:srgbClr val="9C91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g21f19188344_1_3047"/>
          <p:cNvSpPr txBox="1"/>
          <p:nvPr/>
        </p:nvSpPr>
        <p:spPr>
          <a:xfrm>
            <a:off x="3189692" y="7327913"/>
            <a:ext cx="7597500" cy="683400"/>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sz="3600" b="0" i="0" u="none" strike="noStrike" cap="none">
                <a:solidFill>
                  <a:schemeClr val="accent2"/>
                </a:solidFill>
                <a:latin typeface="Fira Sans SemiBold"/>
                <a:ea typeface="Fira Sans SemiBold"/>
                <a:cs typeface="Fira Sans SemiBold"/>
                <a:sym typeface="Fira Sans SemiBold"/>
              </a:rPr>
              <a:t>Convolutional Layer</a:t>
            </a:r>
            <a:endParaRPr sz="3600" b="0" i="0" u="none" strike="noStrike" cap="none">
              <a:solidFill>
                <a:schemeClr val="accent2"/>
              </a:solidFill>
              <a:latin typeface="Arial"/>
              <a:ea typeface="Arial"/>
              <a:cs typeface="Arial"/>
              <a:sym typeface="Arial"/>
            </a:endParaRPr>
          </a:p>
        </p:txBody>
      </p:sp>
      <p:sp>
        <p:nvSpPr>
          <p:cNvPr id="1137" name="Google Shape;1137;g21f19188344_1_3047"/>
          <p:cNvSpPr txBox="1"/>
          <p:nvPr/>
        </p:nvSpPr>
        <p:spPr>
          <a:xfrm>
            <a:off x="15844560" y="7327913"/>
            <a:ext cx="7597500" cy="683400"/>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400"/>
              <a:buFont typeface="Arial"/>
              <a:buNone/>
            </a:pPr>
            <a:r>
              <a:rPr lang="en-US" sz="3600" b="0" i="0" u="none" strike="noStrike" cap="none">
                <a:solidFill>
                  <a:schemeClr val="accent2"/>
                </a:solidFill>
                <a:latin typeface="Fira Sans SemiBold"/>
                <a:ea typeface="Fira Sans SemiBold"/>
                <a:cs typeface="Fira Sans SemiBold"/>
                <a:sym typeface="Fira Sans SemiBold"/>
              </a:rPr>
              <a:t>Pooling Layer</a:t>
            </a:r>
            <a:endParaRPr sz="3600" b="0" i="0" u="none" strike="noStrike" cap="none">
              <a:solidFill>
                <a:schemeClr val="accent2"/>
              </a:solidFill>
              <a:latin typeface="Arial"/>
              <a:ea typeface="Arial"/>
              <a:cs typeface="Arial"/>
              <a:sym typeface="Arial"/>
            </a:endParaRPr>
          </a:p>
        </p:txBody>
      </p:sp>
      <p:sp>
        <p:nvSpPr>
          <p:cNvPr id="1138" name="Google Shape;1138;g21f19188344_1_3047"/>
          <p:cNvSpPr txBox="1"/>
          <p:nvPr/>
        </p:nvSpPr>
        <p:spPr>
          <a:xfrm>
            <a:off x="3168505" y="9338391"/>
            <a:ext cx="19287000" cy="683400"/>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700"/>
              <a:buFont typeface="Arial"/>
              <a:buNone/>
            </a:pPr>
            <a:r>
              <a:rPr lang="en-US" sz="3600" b="0" i="0" u="none" strike="noStrike" cap="none">
                <a:solidFill>
                  <a:srgbClr val="410433"/>
                </a:solidFill>
                <a:highlight>
                  <a:srgbClr val="FFFFFF"/>
                </a:highlight>
                <a:latin typeface="Fira Sans"/>
                <a:ea typeface="Fira Sans"/>
                <a:cs typeface="Fira Sans"/>
                <a:sym typeface="Fira Sans"/>
              </a:rPr>
              <a:t>The Kernel/filter size is 3x3 and the pool size is 2x2 for all the layers.</a:t>
            </a:r>
            <a:endParaRPr sz="3600" b="0" i="0" u="none" strike="noStrike" cap="none">
              <a:solidFill>
                <a:srgbClr val="410433"/>
              </a:solidFill>
              <a:latin typeface="Fira Sans"/>
              <a:ea typeface="Fira Sans"/>
              <a:cs typeface="Fira Sans"/>
              <a:sym typeface="Fira Sans"/>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42"/>
        <p:cNvGrpSpPr/>
        <p:nvPr/>
      </p:nvGrpSpPr>
      <p:grpSpPr>
        <a:xfrm>
          <a:off x="0" y="0"/>
          <a:ext cx="0" cy="0"/>
          <a:chOff x="0" y="0"/>
          <a:chExt cx="0" cy="0"/>
        </a:xfrm>
      </p:grpSpPr>
      <p:pic>
        <p:nvPicPr>
          <p:cNvPr id="1143" name="Google Shape;1143;g21f19188344_1_3057"/>
          <p:cNvPicPr preferRelativeResize="0"/>
          <p:nvPr/>
        </p:nvPicPr>
        <p:blipFill rotWithShape="1">
          <a:blip r:embed="rId3">
            <a:alphaModFix/>
          </a:blip>
          <a:srcRect/>
          <a:stretch/>
        </p:blipFill>
        <p:spPr>
          <a:xfrm>
            <a:off x="6265612" y="2127200"/>
            <a:ext cx="11139737" cy="7085782"/>
          </a:xfrm>
          <a:prstGeom prst="rect">
            <a:avLst/>
          </a:prstGeom>
          <a:noFill/>
          <a:ln>
            <a:noFill/>
          </a:ln>
        </p:spPr>
      </p:pic>
      <p:sp>
        <p:nvSpPr>
          <p:cNvPr id="1144" name="Google Shape;1144;g21f19188344_1_3057"/>
          <p:cNvSpPr txBox="1"/>
          <p:nvPr/>
        </p:nvSpPr>
        <p:spPr>
          <a:xfrm>
            <a:off x="14517926" y="8963680"/>
            <a:ext cx="2682600" cy="683400"/>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2100"/>
              <a:buFont typeface="Arial"/>
              <a:buNone/>
            </a:pPr>
            <a:r>
              <a:rPr lang="en-US" sz="3600" b="0" i="0" u="none" strike="noStrike" cap="none">
                <a:solidFill>
                  <a:srgbClr val="3C78D8"/>
                </a:solidFill>
                <a:latin typeface="Fira Sans SemiBold"/>
                <a:ea typeface="Fira Sans SemiBold"/>
                <a:cs typeface="Fira Sans SemiBold"/>
                <a:sym typeface="Fira Sans SemiBold"/>
              </a:rPr>
              <a:t>Image</a:t>
            </a:r>
            <a:endParaRPr sz="3600" b="0" i="0" u="none" strike="noStrike" cap="none">
              <a:solidFill>
                <a:srgbClr val="3C78D8"/>
              </a:solidFill>
              <a:latin typeface="Arial"/>
              <a:ea typeface="Arial"/>
              <a:cs typeface="Arial"/>
              <a:sym typeface="Arial"/>
            </a:endParaRPr>
          </a:p>
        </p:txBody>
      </p:sp>
      <p:sp>
        <p:nvSpPr>
          <p:cNvPr id="1145" name="Google Shape;1145;g21f19188344_1_3057"/>
          <p:cNvSpPr txBox="1"/>
          <p:nvPr/>
        </p:nvSpPr>
        <p:spPr>
          <a:xfrm>
            <a:off x="6077550" y="8963669"/>
            <a:ext cx="6318300" cy="1182000"/>
          </a:xfrm>
          <a:prstGeom prst="rect">
            <a:avLst/>
          </a:prstGeom>
          <a:noFill/>
          <a:ln>
            <a:noFill/>
          </a:ln>
        </p:spPr>
        <p:txBody>
          <a:bodyPr spcFirstLastPara="1" wrap="square" lIns="91425" tIns="91425" rIns="91425" bIns="91425" anchor="t" anchorCtr="0">
            <a:spAutoFit/>
          </a:bodyPr>
          <a:lstStyle/>
          <a:p>
            <a:pPr marL="0" marR="0" lvl="0" indent="0" algn="l" rtl="0">
              <a:lnSpc>
                <a:spcPct val="90000"/>
              </a:lnSpc>
              <a:spcBef>
                <a:spcPts val="0"/>
              </a:spcBef>
              <a:spcAft>
                <a:spcPts val="0"/>
              </a:spcAft>
              <a:buClr>
                <a:srgbClr val="000000"/>
              </a:buClr>
              <a:buSzPts val="1900"/>
              <a:buFont typeface="Arial"/>
              <a:buNone/>
            </a:pPr>
            <a:r>
              <a:rPr lang="en-US" sz="3600" b="0" i="0" u="none" strike="noStrike" cap="none">
                <a:solidFill>
                  <a:srgbClr val="666666"/>
                </a:solidFill>
                <a:latin typeface="Fira Sans SemiBold"/>
                <a:ea typeface="Fira Sans SemiBold"/>
                <a:cs typeface="Fira Sans SemiBold"/>
                <a:sym typeface="Fira Sans SemiBold"/>
              </a:rPr>
              <a:t>Convolved feature</a:t>
            </a:r>
            <a:endParaRPr sz="3600" b="0" i="0" u="none" strike="noStrike" cap="none">
              <a:solidFill>
                <a:srgbClr val="666666"/>
              </a:solidFill>
              <a:latin typeface="Fira Sans SemiBold"/>
              <a:ea typeface="Fira Sans SemiBold"/>
              <a:cs typeface="Fira Sans SemiBold"/>
              <a:sym typeface="Fira Sans SemiBold"/>
            </a:endParaRPr>
          </a:p>
          <a:p>
            <a:pPr marL="0" marR="0" lvl="0" indent="0" algn="l" rtl="0">
              <a:lnSpc>
                <a:spcPct val="90000"/>
              </a:lnSpc>
              <a:spcBef>
                <a:spcPts val="0"/>
              </a:spcBef>
              <a:spcAft>
                <a:spcPts val="0"/>
              </a:spcAft>
              <a:buClr>
                <a:srgbClr val="000000"/>
              </a:buClr>
              <a:buSzPts val="1900"/>
              <a:buFont typeface="Arial"/>
              <a:buNone/>
            </a:pPr>
            <a:r>
              <a:rPr lang="en-US" sz="3600" b="0" i="0" u="none" strike="noStrike" cap="none">
                <a:solidFill>
                  <a:srgbClr val="666666"/>
                </a:solidFill>
                <a:latin typeface="Fira Sans SemiBold"/>
                <a:ea typeface="Fira Sans SemiBold"/>
                <a:cs typeface="Fira Sans SemiBold"/>
                <a:sym typeface="Fira Sans SemiBold"/>
              </a:rPr>
              <a:t>(feature Map)</a:t>
            </a:r>
            <a:endParaRPr sz="3600" b="0" i="0" u="none" strike="noStrike" cap="none">
              <a:solidFill>
                <a:srgbClr val="666666"/>
              </a:solidFill>
              <a:latin typeface="Fira Sans SemiBold"/>
              <a:ea typeface="Fira Sans SemiBold"/>
              <a:cs typeface="Fira Sans SemiBold"/>
              <a:sym typeface="Fira Sans SemiBold"/>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E6E28BAE-BE99-0F44-2F9D-77DE1D0584F1}"/>
              </a:ext>
            </a:extLst>
          </p:cNvPr>
          <p:cNvSpPr>
            <a:spLocks noGrp="1"/>
          </p:cNvSpPr>
          <p:nvPr>
            <p:ph type="title"/>
          </p:nvPr>
        </p:nvSpPr>
        <p:spPr/>
        <p:txBody>
          <a:bodyPr>
            <a:normAutofit/>
          </a:bodyPr>
          <a:lstStyle/>
          <a:p>
            <a:pPr marL="0" marR="0">
              <a:lnSpc>
                <a:spcPct val="107000"/>
              </a:lnSpc>
              <a:spcAft>
                <a:spcPts val="800"/>
              </a:spcAft>
            </a:pPr>
            <a:r>
              <a:rPr lang="en-IN" sz="7200" b="1" kern="100" dirty="0">
                <a:effectLst/>
                <a:latin typeface="Times New Roman" panose="02020603050405020304" pitchFamily="18" charset="0"/>
                <a:ea typeface="Calibri" panose="020F0502020204030204" pitchFamily="34" charset="0"/>
                <a:cs typeface="Times New Roman" panose="02020603050405020304" pitchFamily="18" charset="0"/>
              </a:rPr>
              <a:t>Model Compilation, Optimizer, and Loss Function</a:t>
            </a:r>
            <a:endParaRPr lang="en-US" sz="7200" kern="1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TextBox 3">
            <a:extLst>
              <a:ext uri="{FF2B5EF4-FFF2-40B4-BE49-F238E27FC236}">
                <a16:creationId xmlns:a16="http://schemas.microsoft.com/office/drawing/2014/main" id="{ADA3E151-767C-F28F-CFBC-786C655370E3}"/>
              </a:ext>
            </a:extLst>
          </p:cNvPr>
          <p:cNvSpPr txBox="1"/>
          <p:nvPr/>
        </p:nvSpPr>
        <p:spPr>
          <a:xfrm>
            <a:off x="1485900" y="3238500"/>
            <a:ext cx="21602700" cy="9448740"/>
          </a:xfrm>
          <a:prstGeom prst="rect">
            <a:avLst/>
          </a:prstGeom>
          <a:noFill/>
        </p:spPr>
        <p:txBody>
          <a:bodyPr wrap="square" rtlCol="0">
            <a:spAutoFit/>
          </a:bodyPr>
          <a:lstStyle/>
          <a:p>
            <a:pPr>
              <a:buFont typeface="Arial" panose="020B0604020202020204" pitchFamily="34" charset="0"/>
              <a:buChar char="•"/>
            </a:pPr>
            <a:r>
              <a:rPr lang="en-US" sz="3200" b="1" dirty="0"/>
              <a:t>Optimizer:</a:t>
            </a:r>
            <a:br>
              <a:rPr lang="en-US" sz="3200" dirty="0"/>
            </a:br>
            <a:r>
              <a:rPr lang="en-US" sz="3200" b="1" dirty="0"/>
              <a:t>Adam</a:t>
            </a:r>
            <a:endParaRPr lang="en-US" sz="3200" dirty="0"/>
          </a:p>
          <a:p>
            <a:pPr marL="742950" lvl="1" indent="-285750">
              <a:buFont typeface="Arial" panose="020B0604020202020204" pitchFamily="34" charset="0"/>
              <a:buChar char="•"/>
            </a:pPr>
            <a:r>
              <a:rPr lang="en-US" sz="3200" dirty="0"/>
              <a:t>Dynamically adjusts learning rates for each parameter.</a:t>
            </a:r>
          </a:p>
          <a:p>
            <a:pPr marL="742950" lvl="1" indent="-285750">
              <a:buFont typeface="Arial" panose="020B0604020202020204" pitchFamily="34" charset="0"/>
              <a:buChar char="•"/>
            </a:pPr>
            <a:r>
              <a:rPr lang="en-US" sz="3200" dirty="0"/>
              <a:t>Enhances convergence speed and robustness.</a:t>
            </a:r>
          </a:p>
          <a:p>
            <a:pPr>
              <a:buFont typeface="Arial" panose="020B0604020202020204" pitchFamily="34" charset="0"/>
              <a:buChar char="•"/>
            </a:pPr>
            <a:r>
              <a:rPr lang="en-US" sz="3200" b="1" dirty="0"/>
              <a:t>Loss Function:</a:t>
            </a:r>
            <a:br>
              <a:rPr lang="en-US" sz="3200" dirty="0"/>
            </a:br>
            <a:r>
              <a:rPr lang="en-US" sz="3200" b="1" dirty="0"/>
              <a:t>Binary Cross-Entropy</a:t>
            </a:r>
            <a:endParaRPr lang="en-US" sz="3200" dirty="0"/>
          </a:p>
          <a:p>
            <a:pPr marL="742950" lvl="1" indent="-285750">
              <a:buFont typeface="Arial" panose="020B0604020202020204" pitchFamily="34" charset="0"/>
              <a:buChar char="•"/>
            </a:pPr>
            <a:r>
              <a:rPr lang="en-US" sz="3200" dirty="0"/>
              <a:t>Designed for binary classification tasks.</a:t>
            </a:r>
          </a:p>
          <a:p>
            <a:pPr marL="742950" lvl="1" indent="-285750">
              <a:buFont typeface="Arial" panose="020B0604020202020204" pitchFamily="34" charset="0"/>
              <a:buChar char="•"/>
            </a:pPr>
            <a:r>
              <a:rPr lang="en-US" sz="3200" dirty="0"/>
              <a:t>Perfect fit for distinguishing between normal and pneumonia images.</a:t>
            </a:r>
          </a:p>
          <a:p>
            <a:pPr marL="742950" lvl="1" indent="-285750">
              <a:buFont typeface="Arial" panose="020B0604020202020204" pitchFamily="34" charset="0"/>
              <a:buChar char="•"/>
            </a:pPr>
            <a:endParaRPr lang="en-US" sz="3200" dirty="0"/>
          </a:p>
          <a:p>
            <a:pPr marL="742950" lvl="1" indent="-285750">
              <a:buFont typeface="Arial" panose="020B0604020202020204" pitchFamily="34" charset="0"/>
              <a:buChar char="•"/>
            </a:pPr>
            <a:endParaRPr lang="en-US" sz="3200" dirty="0"/>
          </a:p>
          <a:p>
            <a:pPr marL="742950" lvl="1" indent="-285750">
              <a:buFont typeface="Arial" panose="020B0604020202020204" pitchFamily="34" charset="0"/>
              <a:buChar char="•"/>
            </a:pPr>
            <a:endParaRPr lang="en-US" sz="3200" dirty="0"/>
          </a:p>
          <a:p>
            <a:pPr marL="742950" lvl="1" indent="-285750">
              <a:buFont typeface="Arial" panose="020B0604020202020204" pitchFamily="34" charset="0"/>
              <a:buChar char="•"/>
            </a:pPr>
            <a:endParaRPr lang="en-US" sz="3200" dirty="0"/>
          </a:p>
          <a:p>
            <a:pPr marL="457200" lvl="1"/>
            <a:endParaRPr lang="en-US" sz="3200" dirty="0"/>
          </a:p>
          <a:p>
            <a:pPr marL="457200" lvl="1"/>
            <a:endParaRPr lang="en-US" sz="3200" dirty="0"/>
          </a:p>
          <a:p>
            <a:pPr marL="457200" lvl="1"/>
            <a:endParaRPr lang="en-US" sz="3200" dirty="0"/>
          </a:p>
          <a:p>
            <a:pPr marL="457200" lvl="1"/>
            <a:endParaRPr lang="en-US" sz="3200" dirty="0"/>
          </a:p>
          <a:p>
            <a:pPr>
              <a:buFont typeface="Arial" panose="020B0604020202020204" pitchFamily="34" charset="0"/>
              <a:buChar char="•"/>
            </a:pPr>
            <a:r>
              <a:rPr lang="en-US" sz="3200" b="1" dirty="0"/>
              <a:t>Performance Metric:</a:t>
            </a:r>
            <a:br>
              <a:rPr lang="en-US" sz="3200" dirty="0"/>
            </a:br>
            <a:r>
              <a:rPr lang="en-US" sz="3200" b="1" dirty="0"/>
              <a:t>Accuracy</a:t>
            </a:r>
            <a:endParaRPr lang="en-US" sz="3200" dirty="0"/>
          </a:p>
          <a:p>
            <a:pPr marL="742950" lvl="1" indent="-285750">
              <a:buFont typeface="Arial" panose="020B0604020202020204" pitchFamily="34" charset="0"/>
              <a:buChar char="•"/>
            </a:pPr>
            <a:r>
              <a:rPr lang="en-US" sz="3200" dirty="0"/>
              <a:t>Tracks the model's classification performance effectively.</a:t>
            </a:r>
          </a:p>
        </p:txBody>
      </p:sp>
      <p:pic>
        <p:nvPicPr>
          <p:cNvPr id="5" name="Picture 4">
            <a:extLst>
              <a:ext uri="{FF2B5EF4-FFF2-40B4-BE49-F238E27FC236}">
                <a16:creationId xmlns:a16="http://schemas.microsoft.com/office/drawing/2014/main" id="{99ED2DAA-8541-9404-D28B-240787B31A13}"/>
              </a:ext>
            </a:extLst>
          </p:cNvPr>
          <p:cNvPicPr>
            <a:picLocks noChangeAspect="1"/>
          </p:cNvPicPr>
          <p:nvPr/>
        </p:nvPicPr>
        <p:blipFill>
          <a:blip r:embed="rId2"/>
          <a:stretch>
            <a:fillRect/>
          </a:stretch>
        </p:blipFill>
        <p:spPr>
          <a:xfrm>
            <a:off x="6588184" y="7562850"/>
            <a:ext cx="9737884" cy="3620294"/>
          </a:xfrm>
          <a:prstGeom prst="rect">
            <a:avLst/>
          </a:prstGeom>
        </p:spPr>
      </p:pic>
    </p:spTree>
    <p:extLst>
      <p:ext uri="{BB962C8B-B14F-4D97-AF65-F5344CB8AC3E}">
        <p14:creationId xmlns:p14="http://schemas.microsoft.com/office/powerpoint/2010/main" val="4750278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51B08B3-36C7-1C10-D10E-875FBD9A2E86}"/>
              </a:ext>
            </a:extLst>
          </p:cNvPr>
          <p:cNvSpPr>
            <a:spLocks noGrp="1"/>
          </p:cNvSpPr>
          <p:nvPr>
            <p:ph type="title"/>
          </p:nvPr>
        </p:nvSpPr>
        <p:spPr>
          <a:xfrm>
            <a:off x="1676618" y="730335"/>
            <a:ext cx="21033900" cy="2012865"/>
          </a:xfrm>
        </p:spPr>
        <p:txBody>
          <a:bodyPr>
            <a:normAutofit/>
          </a:bodyPr>
          <a:lstStyle/>
          <a:p>
            <a:r>
              <a:rPr lang="en-IN" sz="8000" b="1" kern="100" dirty="0">
                <a:effectLst/>
                <a:latin typeface="Times New Roman" panose="02020603050405020304" pitchFamily="18" charset="0"/>
                <a:ea typeface="Calibri" panose="020F0502020204030204" pitchFamily="34" charset="0"/>
                <a:cs typeface="Times New Roman" panose="02020603050405020304" pitchFamily="18" charset="0"/>
              </a:rPr>
              <a:t>Training the Model</a:t>
            </a:r>
            <a:endParaRPr lang="en-IN" sz="85700" dirty="0"/>
          </a:p>
        </p:txBody>
      </p:sp>
      <p:sp>
        <p:nvSpPr>
          <p:cNvPr id="4" name="TextBox 3">
            <a:extLst>
              <a:ext uri="{FF2B5EF4-FFF2-40B4-BE49-F238E27FC236}">
                <a16:creationId xmlns:a16="http://schemas.microsoft.com/office/drawing/2014/main" id="{C7D0910B-2D79-3D6F-CBA1-E09476213769}"/>
              </a:ext>
            </a:extLst>
          </p:cNvPr>
          <p:cNvSpPr txBox="1"/>
          <p:nvPr/>
        </p:nvSpPr>
        <p:spPr>
          <a:xfrm>
            <a:off x="1866900" y="3104678"/>
            <a:ext cx="20843618" cy="6863417"/>
          </a:xfrm>
          <a:prstGeom prst="rect">
            <a:avLst/>
          </a:prstGeom>
          <a:noFill/>
        </p:spPr>
        <p:txBody>
          <a:bodyPr wrap="square" rtlCol="0">
            <a:spAutoFit/>
          </a:bodyPr>
          <a:lstStyle/>
          <a:p>
            <a:pPr>
              <a:buFont typeface="Arial" panose="020B0604020202020204" pitchFamily="34" charset="0"/>
              <a:buChar char="•"/>
            </a:pPr>
            <a:r>
              <a:rPr lang="en-US" sz="4400" b="1" dirty="0"/>
              <a:t>Model Training:</a:t>
            </a:r>
            <a:r>
              <a:rPr lang="en-US" sz="4400" dirty="0"/>
              <a:t> Trained on an augmented dataset for 12 epochs with early stopping to prevent overfitting and a learning rate reduction mechanism for finer weight updates during convergence.</a:t>
            </a:r>
          </a:p>
          <a:p>
            <a:pPr>
              <a:buFont typeface="Arial" panose="020B0604020202020204" pitchFamily="34" charset="0"/>
              <a:buChar char="•"/>
            </a:pPr>
            <a:r>
              <a:rPr lang="en-US" sz="4400" b="1" dirty="0"/>
              <a:t>Real-World Handling:</a:t>
            </a:r>
            <a:r>
              <a:rPr lang="en-US" sz="4400" dirty="0"/>
              <a:t> Augmentation enhances the model's ability to adapt to variations in chest X-ray images.</a:t>
            </a:r>
          </a:p>
          <a:p>
            <a:pPr>
              <a:buFont typeface="Arial" panose="020B0604020202020204" pitchFamily="34" charset="0"/>
              <a:buChar char="•"/>
            </a:pPr>
            <a:r>
              <a:rPr lang="en-US" sz="4400" b="1" dirty="0"/>
              <a:t>Transfer Learning Option:</a:t>
            </a:r>
            <a:r>
              <a:rPr lang="en-US" sz="4400" dirty="0"/>
              <a:t> Pre-trained CNNs like VGG16 can be leveraged for improved performance, especially for smaller datasets or limited resources.</a:t>
            </a:r>
          </a:p>
          <a:p>
            <a:pPr>
              <a:buFont typeface="Arial" panose="020B0604020202020204" pitchFamily="34" charset="0"/>
              <a:buChar char="•"/>
            </a:pPr>
            <a:r>
              <a:rPr lang="en-US" sz="4400" b="1" dirty="0"/>
              <a:t>Performance Evaluation:</a:t>
            </a:r>
            <a:r>
              <a:rPr lang="en-US" sz="4400" dirty="0"/>
              <a:t> Metrics such as accuracy and loss are used to assess classification quality and prediction alignment with actual labels.</a:t>
            </a:r>
          </a:p>
          <a:p>
            <a:endParaRPr lang="en-US" sz="4400" dirty="0"/>
          </a:p>
        </p:txBody>
      </p:sp>
    </p:spTree>
    <p:extLst>
      <p:ext uri="{BB962C8B-B14F-4D97-AF65-F5344CB8AC3E}">
        <p14:creationId xmlns:p14="http://schemas.microsoft.com/office/powerpoint/2010/main" val="36165698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5682AB6-EF24-1A6D-4EBC-C2718AB0313F}"/>
              </a:ext>
            </a:extLst>
          </p:cNvPr>
          <p:cNvSpPr>
            <a:spLocks noGrp="1"/>
          </p:cNvSpPr>
          <p:nvPr>
            <p:ph type="title"/>
          </p:nvPr>
        </p:nvSpPr>
        <p:spPr/>
        <p:txBody>
          <a:bodyPr/>
          <a:lstStyle/>
          <a:p>
            <a:r>
              <a:rPr lang="en-IN" dirty="0"/>
              <a:t>as</a:t>
            </a:r>
          </a:p>
        </p:txBody>
      </p:sp>
      <p:pic>
        <p:nvPicPr>
          <p:cNvPr id="4" name="Picture 3">
            <a:extLst>
              <a:ext uri="{FF2B5EF4-FFF2-40B4-BE49-F238E27FC236}">
                <a16:creationId xmlns:a16="http://schemas.microsoft.com/office/drawing/2014/main" id="{BCE4B230-603F-3E8F-CA49-5FE875776212}"/>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192725" y="1800734"/>
            <a:ext cx="10552310" cy="10557124"/>
          </a:xfrm>
          <a:prstGeom prst="rect">
            <a:avLst/>
          </a:prstGeom>
          <a:noFill/>
          <a:ln>
            <a:noFill/>
          </a:ln>
        </p:spPr>
      </p:pic>
      <p:pic>
        <p:nvPicPr>
          <p:cNvPr id="5" name="Picture 4">
            <a:extLst>
              <a:ext uri="{FF2B5EF4-FFF2-40B4-BE49-F238E27FC236}">
                <a16:creationId xmlns:a16="http://schemas.microsoft.com/office/drawing/2014/main" id="{055835F6-CD8B-1C07-89B2-7E6B5E8132C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113781" y="1536480"/>
            <a:ext cx="11080630" cy="11085633"/>
          </a:xfrm>
          <a:prstGeom prst="rect">
            <a:avLst/>
          </a:prstGeom>
          <a:noFill/>
          <a:ln>
            <a:noFill/>
          </a:ln>
        </p:spPr>
      </p:pic>
    </p:spTree>
    <p:extLst>
      <p:ext uri="{BB962C8B-B14F-4D97-AF65-F5344CB8AC3E}">
        <p14:creationId xmlns:p14="http://schemas.microsoft.com/office/powerpoint/2010/main" val="410383995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2633DB88-EE74-3358-403D-2401C6C1D446}"/>
              </a:ext>
            </a:extLst>
          </p:cNvPr>
          <p:cNvSpPr>
            <a:spLocks noGrp="1"/>
          </p:cNvSpPr>
          <p:nvPr>
            <p:ph type="title"/>
          </p:nvPr>
        </p:nvSpPr>
        <p:spPr>
          <a:xfrm>
            <a:off x="1676618" y="730335"/>
            <a:ext cx="19898868" cy="1795151"/>
          </a:xfrm>
        </p:spPr>
        <p:txBody>
          <a:bodyPr/>
          <a:lstStyle/>
          <a:p>
            <a:r>
              <a:rPr lang="en-IN" dirty="0"/>
              <a:t>Result and Observation </a:t>
            </a:r>
          </a:p>
        </p:txBody>
      </p:sp>
      <p:pic>
        <p:nvPicPr>
          <p:cNvPr id="5" name="Picture 4">
            <a:extLst>
              <a:ext uri="{FF2B5EF4-FFF2-40B4-BE49-F238E27FC236}">
                <a16:creationId xmlns:a16="http://schemas.microsoft.com/office/drawing/2014/main" id="{68514BF3-37EF-11EA-AD4D-DEAE17761DF1}"/>
              </a:ext>
            </a:extLst>
          </p:cNvPr>
          <p:cNvPicPr>
            <a:picLocks noChangeAspect="1"/>
          </p:cNvPicPr>
          <p:nvPr/>
        </p:nvPicPr>
        <p:blipFill>
          <a:blip r:embed="rId2"/>
          <a:stretch>
            <a:fillRect/>
          </a:stretch>
        </p:blipFill>
        <p:spPr>
          <a:xfrm>
            <a:off x="9713757" y="8229600"/>
            <a:ext cx="11861729" cy="3732765"/>
          </a:xfrm>
          <a:prstGeom prst="rect">
            <a:avLst/>
          </a:prstGeom>
        </p:spPr>
      </p:pic>
      <p:sp>
        <p:nvSpPr>
          <p:cNvPr id="6" name="TextBox 5">
            <a:extLst>
              <a:ext uri="{FF2B5EF4-FFF2-40B4-BE49-F238E27FC236}">
                <a16:creationId xmlns:a16="http://schemas.microsoft.com/office/drawing/2014/main" id="{AB4A5F23-7F83-61C0-1AF6-2F72DB421D33}"/>
              </a:ext>
            </a:extLst>
          </p:cNvPr>
          <p:cNvSpPr txBox="1"/>
          <p:nvPr/>
        </p:nvSpPr>
        <p:spPr>
          <a:xfrm>
            <a:off x="1380931" y="2525487"/>
            <a:ext cx="16627151" cy="6494085"/>
          </a:xfrm>
          <a:prstGeom prst="rect">
            <a:avLst/>
          </a:prstGeom>
          <a:noFill/>
        </p:spPr>
        <p:txBody>
          <a:bodyPr wrap="square" rtlCol="0">
            <a:spAutoFit/>
          </a:bodyPr>
          <a:lstStyle/>
          <a:p>
            <a:r>
              <a:rPr lang="en-IN" sz="3200" kern="100" dirty="0">
                <a:effectLst/>
                <a:latin typeface="Times New Roman" panose="02020603050405020304" pitchFamily="18" charset="0"/>
                <a:ea typeface="Calibri" panose="020F0502020204030204" pitchFamily="34" charset="0"/>
                <a:cs typeface="Times New Roman" panose="02020603050405020304" pitchFamily="18" charset="0"/>
              </a:rPr>
              <a:t>The comparison between two models highlights the effectiveness of the implemented approaches in automating pneumonia diagnosis from chest X-ray images. </a:t>
            </a:r>
            <a:r>
              <a:rPr lang="en-IN" sz="3200" b="1" kern="100" dirty="0">
                <a:effectLst/>
                <a:latin typeface="Times New Roman" panose="02020603050405020304" pitchFamily="18" charset="0"/>
                <a:ea typeface="Calibri" panose="020F0502020204030204" pitchFamily="34" charset="0"/>
                <a:cs typeface="Times New Roman" panose="02020603050405020304" pitchFamily="18" charset="0"/>
              </a:rPr>
              <a:t>Model 1</a:t>
            </a:r>
            <a:r>
              <a:rPr lang="en-IN" sz="3200" kern="100" dirty="0">
                <a:effectLst/>
                <a:latin typeface="Times New Roman" panose="02020603050405020304" pitchFamily="18" charset="0"/>
                <a:ea typeface="Calibri" panose="020F0502020204030204" pitchFamily="34" charset="0"/>
                <a:cs typeface="Times New Roman" panose="02020603050405020304" pitchFamily="18" charset="0"/>
              </a:rPr>
              <a:t> achieved an accuracy of </a:t>
            </a:r>
            <a:r>
              <a:rPr lang="en-IN" sz="3200" b="1" kern="100" dirty="0">
                <a:effectLst/>
                <a:latin typeface="Times New Roman" panose="02020603050405020304" pitchFamily="18" charset="0"/>
                <a:ea typeface="Calibri" panose="020F0502020204030204" pitchFamily="34" charset="0"/>
                <a:cs typeface="Times New Roman" panose="02020603050405020304" pitchFamily="18" charset="0"/>
              </a:rPr>
              <a:t>81.25%</a:t>
            </a:r>
            <a:r>
              <a:rPr lang="en-IN" sz="3200" kern="100" dirty="0">
                <a:effectLst/>
                <a:latin typeface="Times New Roman" panose="02020603050405020304" pitchFamily="18" charset="0"/>
                <a:ea typeface="Calibri" panose="020F0502020204030204" pitchFamily="34" charset="0"/>
                <a:cs typeface="Times New Roman" panose="02020603050405020304" pitchFamily="18" charset="0"/>
              </a:rPr>
              <a:t> with a loss value of </a:t>
            </a:r>
            <a:r>
              <a:rPr lang="en-IN" sz="3200" b="1" kern="100" dirty="0">
                <a:effectLst/>
                <a:latin typeface="Times New Roman" panose="02020603050405020304" pitchFamily="18" charset="0"/>
                <a:ea typeface="Calibri" panose="020F0502020204030204" pitchFamily="34" charset="0"/>
                <a:cs typeface="Times New Roman" panose="02020603050405020304" pitchFamily="18" charset="0"/>
              </a:rPr>
              <a:t>0.4438</a:t>
            </a:r>
            <a:r>
              <a:rPr lang="en-IN" sz="3200" kern="100" dirty="0">
                <a:effectLst/>
                <a:latin typeface="Times New Roman" panose="02020603050405020304" pitchFamily="18" charset="0"/>
                <a:ea typeface="Calibri" panose="020F0502020204030204" pitchFamily="34" charset="0"/>
                <a:cs typeface="Times New Roman" panose="02020603050405020304" pitchFamily="18" charset="0"/>
              </a:rPr>
              <a:t>, reflecting a reasonable alignment between predictions and actual labels. However, </a:t>
            </a:r>
            <a:r>
              <a:rPr lang="en-IN" sz="3200" b="1" kern="100" dirty="0">
                <a:effectLst/>
                <a:latin typeface="Times New Roman" panose="02020603050405020304" pitchFamily="18" charset="0"/>
                <a:ea typeface="Calibri" panose="020F0502020204030204" pitchFamily="34" charset="0"/>
                <a:cs typeface="Times New Roman" panose="02020603050405020304" pitchFamily="18" charset="0"/>
              </a:rPr>
              <a:t>Model 2</a:t>
            </a:r>
            <a:r>
              <a:rPr lang="en-IN" sz="3200" kern="100" dirty="0">
                <a:effectLst/>
                <a:latin typeface="Times New Roman" panose="02020603050405020304" pitchFamily="18" charset="0"/>
                <a:ea typeface="Calibri" panose="020F0502020204030204" pitchFamily="34" charset="0"/>
                <a:cs typeface="Times New Roman" panose="02020603050405020304" pitchFamily="18" charset="0"/>
              </a:rPr>
              <a:t> outperformed it significantly, attaining a higher accuracy of </a:t>
            </a:r>
            <a:r>
              <a:rPr lang="en-IN" sz="3200" b="1" kern="100" dirty="0">
                <a:effectLst/>
                <a:latin typeface="Times New Roman" panose="02020603050405020304" pitchFamily="18" charset="0"/>
                <a:ea typeface="Calibri" panose="020F0502020204030204" pitchFamily="34" charset="0"/>
                <a:cs typeface="Times New Roman" panose="02020603050405020304" pitchFamily="18" charset="0"/>
              </a:rPr>
              <a:t>87.5%</a:t>
            </a:r>
            <a:r>
              <a:rPr lang="en-IN" sz="3200" kern="100" dirty="0">
                <a:effectLst/>
                <a:latin typeface="Times New Roman" panose="02020603050405020304" pitchFamily="18" charset="0"/>
                <a:ea typeface="Calibri" panose="020F0502020204030204" pitchFamily="34" charset="0"/>
                <a:cs typeface="Times New Roman" panose="02020603050405020304" pitchFamily="18" charset="0"/>
              </a:rPr>
              <a:t> and a lower loss value of </a:t>
            </a:r>
            <a:r>
              <a:rPr lang="en-IN" sz="3200" b="1" kern="100" dirty="0">
                <a:effectLst/>
                <a:latin typeface="Times New Roman" panose="02020603050405020304" pitchFamily="18" charset="0"/>
                <a:ea typeface="Calibri" panose="020F0502020204030204" pitchFamily="34" charset="0"/>
                <a:cs typeface="Times New Roman" panose="02020603050405020304" pitchFamily="18" charset="0"/>
              </a:rPr>
              <a:t>0.3533</a:t>
            </a:r>
            <a:r>
              <a:rPr lang="en-IN" sz="3200" kern="100" dirty="0">
                <a:effectLst/>
                <a:latin typeface="Times New Roman" panose="02020603050405020304" pitchFamily="18" charset="0"/>
                <a:ea typeface="Calibri" panose="020F0502020204030204" pitchFamily="34" charset="0"/>
                <a:cs typeface="Times New Roman" panose="02020603050405020304" pitchFamily="18" charset="0"/>
              </a:rPr>
              <a:t>, demonstrating more robust learning and improved performance. The preprocessing steps, including resizing, normalization, Gaussian blur, and data augmentation, were pivotal in enhancing the generalization capabilities of both models. Observations of consistent improvements in training and validation metrics in </a:t>
            </a:r>
            <a:r>
              <a:rPr lang="en-IN" sz="3200" b="1" kern="100" dirty="0">
                <a:effectLst/>
                <a:latin typeface="Times New Roman" panose="02020603050405020304" pitchFamily="18" charset="0"/>
                <a:ea typeface="Calibri" panose="020F0502020204030204" pitchFamily="34" charset="0"/>
                <a:cs typeface="Times New Roman" panose="02020603050405020304" pitchFamily="18" charset="0"/>
              </a:rPr>
              <a:t>Model 2</a:t>
            </a:r>
            <a:r>
              <a:rPr lang="en-IN" sz="3200" kern="100" dirty="0">
                <a:effectLst/>
                <a:latin typeface="Times New Roman" panose="02020603050405020304" pitchFamily="18" charset="0"/>
                <a:ea typeface="Calibri" panose="020F0502020204030204" pitchFamily="34" charset="0"/>
                <a:cs typeface="Times New Roman" panose="02020603050405020304" pitchFamily="18" charset="0"/>
              </a:rPr>
              <a:t>, along with better loss stabilization, suggest that it successfully addresses overfitting and variability. Overall, while both models effectively distinguish between normal and pneumonia chest X-rays, </a:t>
            </a:r>
            <a:r>
              <a:rPr lang="en-IN" sz="3200" b="1" kern="100" dirty="0">
                <a:effectLst/>
                <a:latin typeface="Times New Roman" panose="02020603050405020304" pitchFamily="18" charset="0"/>
                <a:ea typeface="Calibri" panose="020F0502020204030204" pitchFamily="34" charset="0"/>
                <a:cs typeface="Times New Roman" panose="02020603050405020304" pitchFamily="18" charset="0"/>
              </a:rPr>
              <a:t>Model 2</a:t>
            </a:r>
            <a:r>
              <a:rPr lang="en-IN" sz="3200" kern="100" dirty="0">
                <a:effectLst/>
                <a:latin typeface="Times New Roman" panose="02020603050405020304" pitchFamily="18" charset="0"/>
                <a:ea typeface="Calibri" panose="020F0502020204030204" pitchFamily="34" charset="0"/>
                <a:cs typeface="Times New Roman" panose="02020603050405020304" pitchFamily="18" charset="0"/>
              </a:rPr>
              <a:t> provides a more reliable and accurate solution, underscoring the importance of iterative optimization in deep learning pipelines.</a:t>
            </a:r>
            <a:endParaRPr lang="en-IN" sz="3200" kern="1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sz="3200" dirty="0"/>
          </a:p>
        </p:txBody>
      </p:sp>
    </p:spTree>
    <p:extLst>
      <p:ext uri="{BB962C8B-B14F-4D97-AF65-F5344CB8AC3E}">
        <p14:creationId xmlns:p14="http://schemas.microsoft.com/office/powerpoint/2010/main" val="169838090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g21f19188344_1_3670"/>
          <p:cNvSpPr txBox="1">
            <a:spLocks noGrp="1"/>
          </p:cNvSpPr>
          <p:nvPr>
            <p:ph type="title" idx="4294967295"/>
          </p:nvPr>
        </p:nvSpPr>
        <p:spPr>
          <a:xfrm>
            <a:off x="737925" y="3810650"/>
            <a:ext cx="22911300" cy="51858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7200"/>
              <a:buFont typeface="Open Sans"/>
              <a:buNone/>
            </a:pPr>
            <a:r>
              <a:rPr lang="en-US" sz="32000" b="1">
                <a:latin typeface="Open Sans"/>
                <a:ea typeface="Open Sans"/>
                <a:cs typeface="Open Sans"/>
                <a:sym typeface="Open Sans"/>
              </a:rPr>
              <a:t>Thank </a:t>
            </a:r>
            <a:r>
              <a:rPr lang="en-US" sz="32000" b="1">
                <a:solidFill>
                  <a:schemeClr val="accent2"/>
                </a:solidFill>
                <a:latin typeface="Open Sans"/>
                <a:ea typeface="Open Sans"/>
                <a:cs typeface="Open Sans"/>
                <a:sym typeface="Open Sans"/>
              </a:rPr>
              <a:t>You</a:t>
            </a:r>
            <a:endParaRPr sz="32000" b="1">
              <a:solidFill>
                <a:schemeClr val="accent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76"/>
        <p:cNvGrpSpPr/>
        <p:nvPr/>
      </p:nvGrpSpPr>
      <p:grpSpPr>
        <a:xfrm>
          <a:off x="0" y="0"/>
          <a:ext cx="0" cy="0"/>
          <a:chOff x="0" y="0"/>
          <a:chExt cx="0" cy="0"/>
        </a:xfrm>
      </p:grpSpPr>
      <p:sp>
        <p:nvSpPr>
          <p:cNvPr id="877" name="Google Shape;877;g152c1ec1c0a_0_960"/>
          <p:cNvSpPr txBox="1">
            <a:spLocks noGrp="1"/>
          </p:cNvSpPr>
          <p:nvPr>
            <p:ph type="title" idx="4294967295"/>
          </p:nvPr>
        </p:nvSpPr>
        <p:spPr>
          <a:xfrm>
            <a:off x="225425" y="2563700"/>
            <a:ext cx="12693600" cy="9831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7200"/>
              <a:buFont typeface="Open Sans"/>
              <a:buNone/>
            </a:pPr>
            <a:r>
              <a:rPr lang="en-US" sz="7000" b="1">
                <a:latin typeface="Open Sans"/>
                <a:ea typeface="Open Sans"/>
                <a:cs typeface="Open Sans"/>
                <a:sym typeface="Open Sans"/>
              </a:rPr>
              <a:t>Problem </a:t>
            </a:r>
            <a:r>
              <a:rPr lang="en-US" sz="7000" b="1">
                <a:solidFill>
                  <a:schemeClr val="accent2"/>
                </a:solidFill>
                <a:latin typeface="Open Sans"/>
                <a:ea typeface="Open Sans"/>
                <a:cs typeface="Open Sans"/>
                <a:sym typeface="Open Sans"/>
              </a:rPr>
              <a:t>Statement</a:t>
            </a:r>
            <a:endParaRPr sz="7000" b="1">
              <a:solidFill>
                <a:schemeClr val="accent2"/>
              </a:solidFill>
            </a:endParaRPr>
          </a:p>
        </p:txBody>
      </p:sp>
      <p:sp>
        <p:nvSpPr>
          <p:cNvPr id="878" name="Google Shape;878;g152c1ec1c0a_0_960"/>
          <p:cNvSpPr txBox="1"/>
          <p:nvPr/>
        </p:nvSpPr>
        <p:spPr>
          <a:xfrm>
            <a:off x="2137500" y="5434656"/>
            <a:ext cx="10382100" cy="4313400"/>
          </a:xfrm>
          <a:prstGeom prst="rect">
            <a:avLst/>
          </a:prstGeom>
          <a:noFill/>
          <a:ln>
            <a:noFill/>
          </a:ln>
        </p:spPr>
        <p:txBody>
          <a:bodyPr spcFirstLastPara="1" wrap="square" lIns="0" tIns="0" rIns="0" bIns="0" anchor="t" anchorCtr="0">
            <a:noAutofit/>
          </a:bodyPr>
          <a:lstStyle/>
          <a:p>
            <a:pPr marL="76200" marR="0" lvl="0" indent="0" algn="l" rtl="0">
              <a:lnSpc>
                <a:spcPct val="115000"/>
              </a:lnSpc>
              <a:spcBef>
                <a:spcPts val="0"/>
              </a:spcBef>
              <a:spcAft>
                <a:spcPts val="0"/>
              </a:spcAft>
              <a:buClr>
                <a:srgbClr val="000000"/>
              </a:buClr>
              <a:buSzPts val="5000"/>
              <a:buFont typeface="Arial"/>
              <a:buNone/>
            </a:pPr>
            <a:r>
              <a:rPr lang="en-US" sz="5000" b="0" i="0" u="none" strike="noStrike" cap="none" dirty="0">
                <a:solidFill>
                  <a:srgbClr val="410433"/>
                </a:solidFill>
                <a:latin typeface="Fira Sans"/>
                <a:ea typeface="Fira Sans"/>
                <a:cs typeface="Fira Sans"/>
                <a:sym typeface="Fira Sans"/>
              </a:rPr>
              <a:t>To Design and Implement Pneumonia Detection using </a:t>
            </a:r>
            <a:r>
              <a:rPr lang="en-US" sz="5000" dirty="0">
                <a:solidFill>
                  <a:srgbClr val="410433"/>
                </a:solidFill>
                <a:highlight>
                  <a:srgbClr val="FFFFFF"/>
                </a:highlight>
                <a:latin typeface="Fira Sans"/>
                <a:ea typeface="Fira Sans"/>
                <a:cs typeface="Fira Sans"/>
                <a:sym typeface="Fira Sans"/>
              </a:rPr>
              <a:t>Convolution Neural Networks</a:t>
            </a:r>
            <a:endParaRPr sz="5000" b="0" i="0" u="none" strike="noStrike" cap="none" dirty="0">
              <a:solidFill>
                <a:srgbClr val="410433"/>
              </a:solidFill>
              <a:latin typeface="Fira Sans"/>
              <a:ea typeface="Fira Sans"/>
              <a:cs typeface="Fira Sans"/>
              <a:sym typeface="Fira Sans"/>
            </a:endParaRPr>
          </a:p>
        </p:txBody>
      </p:sp>
      <p:grpSp>
        <p:nvGrpSpPr>
          <p:cNvPr id="879" name="Google Shape;879;g152c1ec1c0a_0_960"/>
          <p:cNvGrpSpPr/>
          <p:nvPr/>
        </p:nvGrpSpPr>
        <p:grpSpPr>
          <a:xfrm>
            <a:off x="14751165" y="1790897"/>
            <a:ext cx="7751217" cy="12002877"/>
            <a:chOff x="2457150" y="238100"/>
            <a:chExt cx="2704825" cy="5238000"/>
          </a:xfrm>
        </p:grpSpPr>
        <p:sp>
          <p:nvSpPr>
            <p:cNvPr id="880" name="Google Shape;880;g152c1ec1c0a_0_960"/>
            <p:cNvSpPr/>
            <p:nvPr/>
          </p:nvSpPr>
          <p:spPr>
            <a:xfrm>
              <a:off x="2457150" y="238100"/>
              <a:ext cx="2704825" cy="5238000"/>
            </a:xfrm>
            <a:custGeom>
              <a:avLst/>
              <a:gdLst/>
              <a:ahLst/>
              <a:cxnLst/>
              <a:rect l="l" t="t" r="r" b="b"/>
              <a:pathLst>
                <a:path w="108193" h="209520" extrusionOk="0">
                  <a:moveTo>
                    <a:pt x="51982" y="1"/>
                  </a:moveTo>
                  <a:cubicBezTo>
                    <a:pt x="43639" y="1"/>
                    <a:pt x="37586" y="5469"/>
                    <a:pt x="34797" y="12468"/>
                  </a:cubicBezTo>
                  <a:lnTo>
                    <a:pt x="34797" y="12469"/>
                  </a:lnTo>
                  <a:cubicBezTo>
                    <a:pt x="34240" y="13868"/>
                    <a:pt x="33816" y="15316"/>
                    <a:pt x="33529" y="16794"/>
                  </a:cubicBezTo>
                  <a:cubicBezTo>
                    <a:pt x="32398" y="20080"/>
                    <a:pt x="30448" y="24693"/>
                    <a:pt x="27438" y="28644"/>
                  </a:cubicBezTo>
                  <a:cubicBezTo>
                    <a:pt x="27031" y="29178"/>
                    <a:pt x="27039" y="29922"/>
                    <a:pt x="27448" y="30453"/>
                  </a:cubicBezTo>
                  <a:cubicBezTo>
                    <a:pt x="28090" y="31286"/>
                    <a:pt x="29105" y="32424"/>
                    <a:pt x="30120" y="32848"/>
                  </a:cubicBezTo>
                  <a:cubicBezTo>
                    <a:pt x="31797" y="33546"/>
                    <a:pt x="28931" y="35747"/>
                    <a:pt x="29316" y="36411"/>
                  </a:cubicBezTo>
                  <a:cubicBezTo>
                    <a:pt x="29701" y="37075"/>
                    <a:pt x="30781" y="37354"/>
                    <a:pt x="30781" y="37354"/>
                  </a:cubicBezTo>
                  <a:cubicBezTo>
                    <a:pt x="30781" y="37354"/>
                    <a:pt x="28931" y="38193"/>
                    <a:pt x="29456" y="39101"/>
                  </a:cubicBezTo>
                  <a:cubicBezTo>
                    <a:pt x="29980" y="40009"/>
                    <a:pt x="31112" y="39854"/>
                    <a:pt x="30781" y="41302"/>
                  </a:cubicBezTo>
                  <a:cubicBezTo>
                    <a:pt x="29569" y="46605"/>
                    <a:pt x="33829" y="47896"/>
                    <a:pt x="37826" y="47896"/>
                  </a:cubicBezTo>
                  <a:cubicBezTo>
                    <a:pt x="39675" y="47896"/>
                    <a:pt x="41468" y="47620"/>
                    <a:pt x="42636" y="47337"/>
                  </a:cubicBezTo>
                  <a:cubicBezTo>
                    <a:pt x="42658" y="47332"/>
                    <a:pt x="42679" y="47329"/>
                    <a:pt x="42700" y="47329"/>
                  </a:cubicBezTo>
                  <a:cubicBezTo>
                    <a:pt x="42860" y="47329"/>
                    <a:pt x="42996" y="47462"/>
                    <a:pt x="42996" y="47462"/>
                  </a:cubicBezTo>
                  <a:cubicBezTo>
                    <a:pt x="42996" y="51595"/>
                    <a:pt x="40532" y="55332"/>
                    <a:pt x="36733" y="56960"/>
                  </a:cubicBezTo>
                  <a:lnTo>
                    <a:pt x="15060" y="66248"/>
                  </a:lnTo>
                  <a:cubicBezTo>
                    <a:pt x="9820" y="68494"/>
                    <a:pt x="6349" y="73566"/>
                    <a:pt x="6155" y="79263"/>
                  </a:cubicBezTo>
                  <a:lnTo>
                    <a:pt x="4260" y="134686"/>
                  </a:lnTo>
                  <a:cubicBezTo>
                    <a:pt x="4247" y="135084"/>
                    <a:pt x="4190" y="135479"/>
                    <a:pt x="4092" y="135864"/>
                  </a:cubicBezTo>
                  <a:cubicBezTo>
                    <a:pt x="3329" y="138803"/>
                    <a:pt x="0" y="153820"/>
                    <a:pt x="4065" y="179001"/>
                  </a:cubicBezTo>
                  <a:cubicBezTo>
                    <a:pt x="4178" y="179695"/>
                    <a:pt x="4177" y="180404"/>
                    <a:pt x="4063" y="181098"/>
                  </a:cubicBezTo>
                  <a:lnTo>
                    <a:pt x="1965" y="193648"/>
                  </a:lnTo>
                  <a:cubicBezTo>
                    <a:pt x="1655" y="195497"/>
                    <a:pt x="2082" y="197393"/>
                    <a:pt x="3154" y="198931"/>
                  </a:cubicBezTo>
                  <a:cubicBezTo>
                    <a:pt x="5785" y="202701"/>
                    <a:pt x="10783" y="209519"/>
                    <a:pt x="12500" y="209519"/>
                  </a:cubicBezTo>
                  <a:cubicBezTo>
                    <a:pt x="12561" y="209519"/>
                    <a:pt x="12617" y="209511"/>
                    <a:pt x="12669" y="209493"/>
                  </a:cubicBezTo>
                  <a:cubicBezTo>
                    <a:pt x="14766" y="208794"/>
                    <a:pt x="8477" y="197056"/>
                    <a:pt x="9316" y="194401"/>
                  </a:cubicBezTo>
                  <a:cubicBezTo>
                    <a:pt x="9651" y="193340"/>
                    <a:pt x="10074" y="192502"/>
                    <a:pt x="10463" y="191879"/>
                  </a:cubicBezTo>
                  <a:cubicBezTo>
                    <a:pt x="10582" y="191688"/>
                    <a:pt x="10768" y="191602"/>
                    <a:pt x="10952" y="191602"/>
                  </a:cubicBezTo>
                  <a:cubicBezTo>
                    <a:pt x="11253" y="191602"/>
                    <a:pt x="11551" y="191830"/>
                    <a:pt x="11551" y="192196"/>
                  </a:cubicBezTo>
                  <a:lnTo>
                    <a:pt x="11551" y="197242"/>
                  </a:lnTo>
                  <a:cubicBezTo>
                    <a:pt x="11551" y="198815"/>
                    <a:pt x="12117" y="200358"/>
                    <a:pt x="13218" y="201482"/>
                  </a:cubicBezTo>
                  <a:cubicBezTo>
                    <a:pt x="13410" y="201679"/>
                    <a:pt x="13605" y="201843"/>
                    <a:pt x="13788" y="201947"/>
                  </a:cubicBezTo>
                  <a:cubicBezTo>
                    <a:pt x="13825" y="201969"/>
                    <a:pt x="13862" y="201979"/>
                    <a:pt x="13898" y="201979"/>
                  </a:cubicBezTo>
                  <a:cubicBezTo>
                    <a:pt x="14829" y="201979"/>
                    <a:pt x="15610" y="195223"/>
                    <a:pt x="15745" y="187693"/>
                  </a:cubicBezTo>
                  <a:cubicBezTo>
                    <a:pt x="15884" y="179867"/>
                    <a:pt x="11831" y="181544"/>
                    <a:pt x="14207" y="176233"/>
                  </a:cubicBezTo>
                  <a:cubicBezTo>
                    <a:pt x="16528" y="171045"/>
                    <a:pt x="20716" y="148115"/>
                    <a:pt x="18302" y="136246"/>
                  </a:cubicBezTo>
                  <a:cubicBezTo>
                    <a:pt x="18182" y="135660"/>
                    <a:pt x="18182" y="135057"/>
                    <a:pt x="18282" y="134468"/>
                  </a:cubicBezTo>
                  <a:lnTo>
                    <a:pt x="22871" y="107195"/>
                  </a:lnTo>
                  <a:cubicBezTo>
                    <a:pt x="22871" y="107195"/>
                    <a:pt x="29300" y="132072"/>
                    <a:pt x="27903" y="144230"/>
                  </a:cubicBezTo>
                  <a:cubicBezTo>
                    <a:pt x="26505" y="156388"/>
                    <a:pt x="18819" y="197755"/>
                    <a:pt x="20775" y="207957"/>
                  </a:cubicBezTo>
                  <a:lnTo>
                    <a:pt x="48586" y="207957"/>
                  </a:lnTo>
                  <a:lnTo>
                    <a:pt x="49862" y="198007"/>
                  </a:lnTo>
                  <a:cubicBezTo>
                    <a:pt x="51455" y="198440"/>
                    <a:pt x="52769" y="198604"/>
                    <a:pt x="53845" y="198604"/>
                  </a:cubicBezTo>
                  <a:cubicBezTo>
                    <a:pt x="53931" y="198604"/>
                    <a:pt x="54014" y="198603"/>
                    <a:pt x="54097" y="198601"/>
                  </a:cubicBezTo>
                  <a:cubicBezTo>
                    <a:pt x="54179" y="198603"/>
                    <a:pt x="54262" y="198604"/>
                    <a:pt x="54347" y="198604"/>
                  </a:cubicBezTo>
                  <a:cubicBezTo>
                    <a:pt x="55423" y="198604"/>
                    <a:pt x="56738" y="198440"/>
                    <a:pt x="58331" y="198007"/>
                  </a:cubicBezTo>
                  <a:lnTo>
                    <a:pt x="59607" y="207957"/>
                  </a:lnTo>
                  <a:lnTo>
                    <a:pt x="87418" y="207957"/>
                  </a:lnTo>
                  <a:cubicBezTo>
                    <a:pt x="89374" y="197755"/>
                    <a:pt x="81688" y="156389"/>
                    <a:pt x="80290" y="144230"/>
                  </a:cubicBezTo>
                  <a:cubicBezTo>
                    <a:pt x="78893" y="132072"/>
                    <a:pt x="85322" y="107195"/>
                    <a:pt x="85322" y="107195"/>
                  </a:cubicBezTo>
                  <a:lnTo>
                    <a:pt x="89911" y="134467"/>
                  </a:lnTo>
                  <a:cubicBezTo>
                    <a:pt x="90011" y="135057"/>
                    <a:pt x="90010" y="135660"/>
                    <a:pt x="89891" y="136245"/>
                  </a:cubicBezTo>
                  <a:cubicBezTo>
                    <a:pt x="87476" y="148115"/>
                    <a:pt x="91665" y="171044"/>
                    <a:pt x="93986" y="176233"/>
                  </a:cubicBezTo>
                  <a:cubicBezTo>
                    <a:pt x="96361" y="181543"/>
                    <a:pt x="92309" y="179866"/>
                    <a:pt x="92449" y="187692"/>
                  </a:cubicBezTo>
                  <a:cubicBezTo>
                    <a:pt x="92583" y="195224"/>
                    <a:pt x="93365" y="201979"/>
                    <a:pt x="94295" y="201979"/>
                  </a:cubicBezTo>
                  <a:cubicBezTo>
                    <a:pt x="94331" y="201979"/>
                    <a:pt x="94368" y="201968"/>
                    <a:pt x="94405" y="201947"/>
                  </a:cubicBezTo>
                  <a:cubicBezTo>
                    <a:pt x="94588" y="201843"/>
                    <a:pt x="94781" y="201679"/>
                    <a:pt x="94975" y="201481"/>
                  </a:cubicBezTo>
                  <a:cubicBezTo>
                    <a:pt x="96075" y="200358"/>
                    <a:pt x="96641" y="198814"/>
                    <a:pt x="96641" y="197241"/>
                  </a:cubicBezTo>
                  <a:lnTo>
                    <a:pt x="96641" y="192195"/>
                  </a:lnTo>
                  <a:cubicBezTo>
                    <a:pt x="96641" y="191829"/>
                    <a:pt x="96939" y="191602"/>
                    <a:pt x="97239" y="191602"/>
                  </a:cubicBezTo>
                  <a:cubicBezTo>
                    <a:pt x="97424" y="191602"/>
                    <a:pt x="97610" y="191688"/>
                    <a:pt x="97729" y="191879"/>
                  </a:cubicBezTo>
                  <a:cubicBezTo>
                    <a:pt x="98118" y="192502"/>
                    <a:pt x="98542" y="193339"/>
                    <a:pt x="98878" y="194401"/>
                  </a:cubicBezTo>
                  <a:cubicBezTo>
                    <a:pt x="99716" y="197056"/>
                    <a:pt x="93427" y="208794"/>
                    <a:pt x="95523" y="209493"/>
                  </a:cubicBezTo>
                  <a:cubicBezTo>
                    <a:pt x="95575" y="209510"/>
                    <a:pt x="95631" y="209519"/>
                    <a:pt x="95692" y="209519"/>
                  </a:cubicBezTo>
                  <a:cubicBezTo>
                    <a:pt x="97409" y="209519"/>
                    <a:pt x="102408" y="202699"/>
                    <a:pt x="105039" y="198930"/>
                  </a:cubicBezTo>
                  <a:cubicBezTo>
                    <a:pt x="106111" y="197393"/>
                    <a:pt x="106538" y="195497"/>
                    <a:pt x="106227" y="193648"/>
                  </a:cubicBezTo>
                  <a:lnTo>
                    <a:pt x="104130" y="181099"/>
                  </a:lnTo>
                  <a:cubicBezTo>
                    <a:pt x="104015" y="180404"/>
                    <a:pt x="104015" y="179697"/>
                    <a:pt x="104127" y="179001"/>
                  </a:cubicBezTo>
                  <a:cubicBezTo>
                    <a:pt x="108193" y="153820"/>
                    <a:pt x="104864" y="138803"/>
                    <a:pt x="104101" y="135864"/>
                  </a:cubicBezTo>
                  <a:cubicBezTo>
                    <a:pt x="104002" y="135480"/>
                    <a:pt x="103945" y="135085"/>
                    <a:pt x="103933" y="134687"/>
                  </a:cubicBezTo>
                  <a:lnTo>
                    <a:pt x="102038" y="79263"/>
                  </a:lnTo>
                  <a:cubicBezTo>
                    <a:pt x="101844" y="73566"/>
                    <a:pt x="98373" y="68494"/>
                    <a:pt x="93133" y="66248"/>
                  </a:cubicBezTo>
                  <a:lnTo>
                    <a:pt x="71388" y="56928"/>
                  </a:lnTo>
                  <a:cubicBezTo>
                    <a:pt x="67631" y="55318"/>
                    <a:pt x="65197" y="51625"/>
                    <a:pt x="65197" y="47540"/>
                  </a:cubicBezTo>
                  <a:lnTo>
                    <a:pt x="65197" y="46849"/>
                  </a:lnTo>
                  <a:cubicBezTo>
                    <a:pt x="65197" y="42728"/>
                    <a:pt x="66698" y="38699"/>
                    <a:pt x="69578" y="35752"/>
                  </a:cubicBezTo>
                  <a:cubicBezTo>
                    <a:pt x="78265" y="26859"/>
                    <a:pt x="76324" y="9867"/>
                    <a:pt x="65951" y="3092"/>
                  </a:cubicBezTo>
                  <a:cubicBezTo>
                    <a:pt x="61688" y="307"/>
                    <a:pt x="57302" y="113"/>
                    <a:pt x="52404" y="5"/>
                  </a:cubicBezTo>
                  <a:cubicBezTo>
                    <a:pt x="52263" y="2"/>
                    <a:pt x="52122" y="1"/>
                    <a:pt x="51982" y="1"/>
                  </a:cubicBezTo>
                  <a:close/>
                </a:path>
              </a:pathLst>
            </a:custGeom>
            <a:solidFill>
              <a:srgbClr val="F2F2F2"/>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81" name="Google Shape;881;g152c1ec1c0a_0_960"/>
            <p:cNvSpPr/>
            <p:nvPr/>
          </p:nvSpPr>
          <p:spPr>
            <a:xfrm>
              <a:off x="3427300" y="335375"/>
              <a:ext cx="882700" cy="686125"/>
            </a:xfrm>
            <a:custGeom>
              <a:avLst/>
              <a:gdLst/>
              <a:ahLst/>
              <a:cxnLst/>
              <a:rect l="l" t="t" r="r" b="b"/>
              <a:pathLst>
                <a:path w="35308" h="27445" extrusionOk="0">
                  <a:moveTo>
                    <a:pt x="7897" y="7705"/>
                  </a:moveTo>
                  <a:cubicBezTo>
                    <a:pt x="8122" y="7705"/>
                    <a:pt x="8326" y="7858"/>
                    <a:pt x="8380" y="8085"/>
                  </a:cubicBezTo>
                  <a:cubicBezTo>
                    <a:pt x="8418" y="8244"/>
                    <a:pt x="9293" y="11647"/>
                    <a:pt x="14761" y="11647"/>
                  </a:cubicBezTo>
                  <a:cubicBezTo>
                    <a:pt x="15071" y="11647"/>
                    <a:pt x="15396" y="11636"/>
                    <a:pt x="15736" y="11613"/>
                  </a:cubicBezTo>
                  <a:cubicBezTo>
                    <a:pt x="15745" y="11613"/>
                    <a:pt x="15754" y="11612"/>
                    <a:pt x="15763" y="11612"/>
                  </a:cubicBezTo>
                  <a:cubicBezTo>
                    <a:pt x="16029" y="11612"/>
                    <a:pt x="16246" y="11811"/>
                    <a:pt x="16264" y="12075"/>
                  </a:cubicBezTo>
                  <a:cubicBezTo>
                    <a:pt x="16283" y="12348"/>
                    <a:pt x="16077" y="12585"/>
                    <a:pt x="15804" y="12603"/>
                  </a:cubicBezTo>
                  <a:cubicBezTo>
                    <a:pt x="15449" y="12627"/>
                    <a:pt x="15108" y="12638"/>
                    <a:pt x="14782" y="12638"/>
                  </a:cubicBezTo>
                  <a:cubicBezTo>
                    <a:pt x="12941" y="12638"/>
                    <a:pt x="11559" y="12270"/>
                    <a:pt x="10510" y="11754"/>
                  </a:cubicBezTo>
                  <a:cubicBezTo>
                    <a:pt x="10495" y="11751"/>
                    <a:pt x="10479" y="11754"/>
                    <a:pt x="10464" y="11748"/>
                  </a:cubicBezTo>
                  <a:cubicBezTo>
                    <a:pt x="10430" y="11738"/>
                    <a:pt x="10148" y="11653"/>
                    <a:pt x="9730" y="11653"/>
                  </a:cubicBezTo>
                  <a:cubicBezTo>
                    <a:pt x="8924" y="11653"/>
                    <a:pt x="7615" y="11970"/>
                    <a:pt x="6605" y="13751"/>
                  </a:cubicBezTo>
                  <a:cubicBezTo>
                    <a:pt x="6517" y="13906"/>
                    <a:pt x="6354" y="14002"/>
                    <a:pt x="6176" y="14002"/>
                  </a:cubicBezTo>
                  <a:cubicBezTo>
                    <a:pt x="6175" y="14002"/>
                    <a:pt x="6174" y="14002"/>
                    <a:pt x="6173" y="14002"/>
                  </a:cubicBezTo>
                  <a:cubicBezTo>
                    <a:pt x="6088" y="14002"/>
                    <a:pt x="6002" y="13980"/>
                    <a:pt x="5928" y="13937"/>
                  </a:cubicBezTo>
                  <a:cubicBezTo>
                    <a:pt x="5690" y="13802"/>
                    <a:pt x="5606" y="13500"/>
                    <a:pt x="5742" y="13262"/>
                  </a:cubicBezTo>
                  <a:cubicBezTo>
                    <a:pt x="6723" y="11531"/>
                    <a:pt x="7984" y="10919"/>
                    <a:pt x="8998" y="10739"/>
                  </a:cubicBezTo>
                  <a:cubicBezTo>
                    <a:pt x="7731" y="9585"/>
                    <a:pt x="7418" y="8328"/>
                    <a:pt x="7413" y="8303"/>
                  </a:cubicBezTo>
                  <a:cubicBezTo>
                    <a:pt x="7357" y="8038"/>
                    <a:pt x="7524" y="7777"/>
                    <a:pt x="7788" y="7717"/>
                  </a:cubicBezTo>
                  <a:cubicBezTo>
                    <a:pt x="7825" y="7709"/>
                    <a:pt x="7861" y="7705"/>
                    <a:pt x="7897" y="7705"/>
                  </a:cubicBezTo>
                  <a:close/>
                  <a:moveTo>
                    <a:pt x="20399" y="6816"/>
                  </a:moveTo>
                  <a:cubicBezTo>
                    <a:pt x="20520" y="6816"/>
                    <a:pt x="20641" y="6860"/>
                    <a:pt x="20737" y="6949"/>
                  </a:cubicBezTo>
                  <a:cubicBezTo>
                    <a:pt x="20936" y="7135"/>
                    <a:pt x="20948" y="7445"/>
                    <a:pt x="20765" y="7647"/>
                  </a:cubicBezTo>
                  <a:cubicBezTo>
                    <a:pt x="20735" y="7680"/>
                    <a:pt x="20163" y="8330"/>
                    <a:pt x="20285" y="9376"/>
                  </a:cubicBezTo>
                  <a:cubicBezTo>
                    <a:pt x="20426" y="10578"/>
                    <a:pt x="21451" y="11865"/>
                    <a:pt x="23249" y="13096"/>
                  </a:cubicBezTo>
                  <a:cubicBezTo>
                    <a:pt x="23474" y="13252"/>
                    <a:pt x="23531" y="13561"/>
                    <a:pt x="23376" y="13787"/>
                  </a:cubicBezTo>
                  <a:lnTo>
                    <a:pt x="23377" y="13787"/>
                  </a:lnTo>
                  <a:cubicBezTo>
                    <a:pt x="23280" y="13927"/>
                    <a:pt x="23125" y="14002"/>
                    <a:pt x="22967" y="14002"/>
                  </a:cubicBezTo>
                  <a:cubicBezTo>
                    <a:pt x="22870" y="14002"/>
                    <a:pt x="22772" y="13974"/>
                    <a:pt x="22687" y="13915"/>
                  </a:cubicBezTo>
                  <a:cubicBezTo>
                    <a:pt x="22286" y="13640"/>
                    <a:pt x="21901" y="13343"/>
                    <a:pt x="21532" y="13027"/>
                  </a:cubicBezTo>
                  <a:cubicBezTo>
                    <a:pt x="20962" y="13046"/>
                    <a:pt x="19012" y="13194"/>
                    <a:pt x="17953" y="14275"/>
                  </a:cubicBezTo>
                  <a:cubicBezTo>
                    <a:pt x="17458" y="14780"/>
                    <a:pt x="17230" y="15414"/>
                    <a:pt x="17258" y="16211"/>
                  </a:cubicBezTo>
                  <a:cubicBezTo>
                    <a:pt x="17266" y="16484"/>
                    <a:pt x="17053" y="16715"/>
                    <a:pt x="16779" y="16723"/>
                  </a:cubicBezTo>
                  <a:lnTo>
                    <a:pt x="16761" y="16723"/>
                  </a:lnTo>
                  <a:cubicBezTo>
                    <a:pt x="16494" y="16723"/>
                    <a:pt x="16274" y="16512"/>
                    <a:pt x="16265" y="16244"/>
                  </a:cubicBezTo>
                  <a:cubicBezTo>
                    <a:pt x="16229" y="15175"/>
                    <a:pt x="16560" y="14278"/>
                    <a:pt x="17248" y="13577"/>
                  </a:cubicBezTo>
                  <a:cubicBezTo>
                    <a:pt x="18196" y="12611"/>
                    <a:pt x="19616" y="12250"/>
                    <a:pt x="20601" y="12113"/>
                  </a:cubicBezTo>
                  <a:cubicBezTo>
                    <a:pt x="19836" y="11245"/>
                    <a:pt x="19394" y="10359"/>
                    <a:pt x="19296" y="9462"/>
                  </a:cubicBezTo>
                  <a:cubicBezTo>
                    <a:pt x="19132" y="7957"/>
                    <a:pt x="20002" y="7009"/>
                    <a:pt x="20039" y="6970"/>
                  </a:cubicBezTo>
                  <a:cubicBezTo>
                    <a:pt x="20137" y="6868"/>
                    <a:pt x="20268" y="6816"/>
                    <a:pt x="20399" y="6816"/>
                  </a:cubicBezTo>
                  <a:close/>
                  <a:moveTo>
                    <a:pt x="12748" y="0"/>
                  </a:moveTo>
                  <a:cubicBezTo>
                    <a:pt x="10923" y="0"/>
                    <a:pt x="9154" y="1506"/>
                    <a:pt x="9154" y="1506"/>
                  </a:cubicBezTo>
                  <a:cubicBezTo>
                    <a:pt x="8846" y="1441"/>
                    <a:pt x="8556" y="1411"/>
                    <a:pt x="8282" y="1411"/>
                  </a:cubicBezTo>
                  <a:cubicBezTo>
                    <a:pt x="6845" y="1411"/>
                    <a:pt x="5876" y="2229"/>
                    <a:pt x="5287" y="2977"/>
                  </a:cubicBezTo>
                  <a:cubicBezTo>
                    <a:pt x="5818" y="3499"/>
                    <a:pt x="6580" y="4189"/>
                    <a:pt x="7287" y="4607"/>
                  </a:cubicBezTo>
                  <a:cubicBezTo>
                    <a:pt x="7513" y="4751"/>
                    <a:pt x="7585" y="5048"/>
                    <a:pt x="7449" y="5279"/>
                  </a:cubicBezTo>
                  <a:cubicBezTo>
                    <a:pt x="7356" y="5435"/>
                    <a:pt x="7191" y="5523"/>
                    <a:pt x="7021" y="5523"/>
                  </a:cubicBezTo>
                  <a:cubicBezTo>
                    <a:pt x="6940" y="5523"/>
                    <a:pt x="6858" y="5503"/>
                    <a:pt x="6782" y="5461"/>
                  </a:cubicBezTo>
                  <a:cubicBezTo>
                    <a:pt x="6051" y="5028"/>
                    <a:pt x="5296" y="4364"/>
                    <a:pt x="4736" y="3826"/>
                  </a:cubicBezTo>
                  <a:cubicBezTo>
                    <a:pt x="4624" y="4041"/>
                    <a:pt x="4566" y="4184"/>
                    <a:pt x="4566" y="4184"/>
                  </a:cubicBezTo>
                  <a:cubicBezTo>
                    <a:pt x="1982" y="5394"/>
                    <a:pt x="1864" y="6993"/>
                    <a:pt x="2202" y="8101"/>
                  </a:cubicBezTo>
                  <a:cubicBezTo>
                    <a:pt x="2404" y="8030"/>
                    <a:pt x="2616" y="7995"/>
                    <a:pt x="2828" y="7995"/>
                  </a:cubicBezTo>
                  <a:cubicBezTo>
                    <a:pt x="2901" y="7995"/>
                    <a:pt x="2974" y="7999"/>
                    <a:pt x="3046" y="8007"/>
                  </a:cubicBezTo>
                  <a:cubicBezTo>
                    <a:pt x="3737" y="8086"/>
                    <a:pt x="4388" y="8517"/>
                    <a:pt x="4983" y="9290"/>
                  </a:cubicBezTo>
                  <a:cubicBezTo>
                    <a:pt x="5153" y="9507"/>
                    <a:pt x="5113" y="9822"/>
                    <a:pt x="4894" y="9990"/>
                  </a:cubicBezTo>
                  <a:cubicBezTo>
                    <a:pt x="4804" y="10059"/>
                    <a:pt x="4698" y="10093"/>
                    <a:pt x="4593" y="10093"/>
                  </a:cubicBezTo>
                  <a:cubicBezTo>
                    <a:pt x="4442" y="10093"/>
                    <a:pt x="4293" y="10024"/>
                    <a:pt x="4196" y="9895"/>
                  </a:cubicBezTo>
                  <a:cubicBezTo>
                    <a:pt x="3635" y="9166"/>
                    <a:pt x="3153" y="8989"/>
                    <a:pt x="2817" y="8989"/>
                  </a:cubicBezTo>
                  <a:cubicBezTo>
                    <a:pt x="2743" y="8989"/>
                    <a:pt x="2675" y="8997"/>
                    <a:pt x="2616" y="9011"/>
                  </a:cubicBezTo>
                  <a:cubicBezTo>
                    <a:pt x="2698" y="9147"/>
                    <a:pt x="2789" y="9278"/>
                    <a:pt x="2889" y="9401"/>
                  </a:cubicBezTo>
                  <a:cubicBezTo>
                    <a:pt x="0" y="11544"/>
                    <a:pt x="2516" y="14805"/>
                    <a:pt x="2516" y="14805"/>
                  </a:cubicBezTo>
                  <a:cubicBezTo>
                    <a:pt x="1854" y="17575"/>
                    <a:pt x="3173" y="18706"/>
                    <a:pt x="4191" y="19162"/>
                  </a:cubicBezTo>
                  <a:cubicBezTo>
                    <a:pt x="4242" y="19091"/>
                    <a:pt x="4305" y="19028"/>
                    <a:pt x="4391" y="18990"/>
                  </a:cubicBezTo>
                  <a:cubicBezTo>
                    <a:pt x="4424" y="18975"/>
                    <a:pt x="4992" y="18710"/>
                    <a:pt x="5213" y="18054"/>
                  </a:cubicBezTo>
                  <a:cubicBezTo>
                    <a:pt x="5418" y="17448"/>
                    <a:pt x="5273" y="16684"/>
                    <a:pt x="4782" y="15783"/>
                  </a:cubicBezTo>
                  <a:cubicBezTo>
                    <a:pt x="4651" y="15542"/>
                    <a:pt x="4739" y="15241"/>
                    <a:pt x="4981" y="15110"/>
                  </a:cubicBezTo>
                  <a:cubicBezTo>
                    <a:pt x="5056" y="15069"/>
                    <a:pt x="5137" y="15049"/>
                    <a:pt x="5217" y="15049"/>
                  </a:cubicBezTo>
                  <a:cubicBezTo>
                    <a:pt x="5393" y="15049"/>
                    <a:pt x="5563" y="15143"/>
                    <a:pt x="5653" y="15308"/>
                  </a:cubicBezTo>
                  <a:cubicBezTo>
                    <a:pt x="5917" y="15793"/>
                    <a:pt x="6095" y="16255"/>
                    <a:pt x="6197" y="16694"/>
                  </a:cubicBezTo>
                  <a:cubicBezTo>
                    <a:pt x="6986" y="16292"/>
                    <a:pt x="8395" y="15728"/>
                    <a:pt x="10102" y="15728"/>
                  </a:cubicBezTo>
                  <a:cubicBezTo>
                    <a:pt x="10831" y="15728"/>
                    <a:pt x="11615" y="15831"/>
                    <a:pt x="12428" y="16094"/>
                  </a:cubicBezTo>
                  <a:cubicBezTo>
                    <a:pt x="12689" y="16180"/>
                    <a:pt x="12831" y="16459"/>
                    <a:pt x="12747" y="16720"/>
                  </a:cubicBezTo>
                  <a:cubicBezTo>
                    <a:pt x="12679" y="16929"/>
                    <a:pt x="12485" y="17063"/>
                    <a:pt x="12275" y="17063"/>
                  </a:cubicBezTo>
                  <a:cubicBezTo>
                    <a:pt x="12225" y="17063"/>
                    <a:pt x="12173" y="17055"/>
                    <a:pt x="12122" y="17039"/>
                  </a:cubicBezTo>
                  <a:cubicBezTo>
                    <a:pt x="11425" y="16813"/>
                    <a:pt x="10748" y="16725"/>
                    <a:pt x="10115" y="16725"/>
                  </a:cubicBezTo>
                  <a:cubicBezTo>
                    <a:pt x="8262" y="16725"/>
                    <a:pt x="6787" y="17483"/>
                    <a:pt x="6276" y="17782"/>
                  </a:cubicBezTo>
                  <a:cubicBezTo>
                    <a:pt x="6257" y="17991"/>
                    <a:pt x="6213" y="18195"/>
                    <a:pt x="6147" y="18394"/>
                  </a:cubicBezTo>
                  <a:cubicBezTo>
                    <a:pt x="5949" y="18962"/>
                    <a:pt x="5593" y="19341"/>
                    <a:pt x="5293" y="19580"/>
                  </a:cubicBezTo>
                  <a:cubicBezTo>
                    <a:pt x="6057" y="20833"/>
                    <a:pt x="7022" y="21139"/>
                    <a:pt x="7780" y="21139"/>
                  </a:cubicBezTo>
                  <a:cubicBezTo>
                    <a:pt x="8502" y="21139"/>
                    <a:pt x="9037" y="20862"/>
                    <a:pt x="9037" y="20862"/>
                  </a:cubicBezTo>
                  <a:cubicBezTo>
                    <a:pt x="9713" y="22177"/>
                    <a:pt x="10741" y="22584"/>
                    <a:pt x="11754" y="22584"/>
                  </a:cubicBezTo>
                  <a:cubicBezTo>
                    <a:pt x="13007" y="22584"/>
                    <a:pt x="14238" y="21962"/>
                    <a:pt x="14750" y="21668"/>
                  </a:cubicBezTo>
                  <a:cubicBezTo>
                    <a:pt x="14518" y="20008"/>
                    <a:pt x="13584" y="18872"/>
                    <a:pt x="13572" y="18858"/>
                  </a:cubicBezTo>
                  <a:cubicBezTo>
                    <a:pt x="13399" y="18648"/>
                    <a:pt x="13426" y="18337"/>
                    <a:pt x="13634" y="18161"/>
                  </a:cubicBezTo>
                  <a:cubicBezTo>
                    <a:pt x="13727" y="18083"/>
                    <a:pt x="13840" y="18044"/>
                    <a:pt x="13953" y="18044"/>
                  </a:cubicBezTo>
                  <a:cubicBezTo>
                    <a:pt x="14093" y="18044"/>
                    <a:pt x="14232" y="18103"/>
                    <a:pt x="14331" y="18218"/>
                  </a:cubicBezTo>
                  <a:cubicBezTo>
                    <a:pt x="14392" y="18290"/>
                    <a:pt x="15662" y="19824"/>
                    <a:pt x="15783" y="22056"/>
                  </a:cubicBezTo>
                  <a:cubicBezTo>
                    <a:pt x="15966" y="22109"/>
                    <a:pt x="16158" y="22132"/>
                    <a:pt x="16352" y="22132"/>
                  </a:cubicBezTo>
                  <a:cubicBezTo>
                    <a:pt x="17373" y="22132"/>
                    <a:pt x="18448" y="21515"/>
                    <a:pt x="18448" y="21515"/>
                  </a:cubicBezTo>
                  <a:cubicBezTo>
                    <a:pt x="18768" y="21899"/>
                    <a:pt x="19119" y="22115"/>
                    <a:pt x="19445" y="22237"/>
                  </a:cubicBezTo>
                  <a:cubicBezTo>
                    <a:pt x="19507" y="22103"/>
                    <a:pt x="19620" y="21994"/>
                    <a:pt x="19776" y="21958"/>
                  </a:cubicBezTo>
                  <a:cubicBezTo>
                    <a:pt x="19794" y="21954"/>
                    <a:pt x="21629" y="21511"/>
                    <a:pt x="22190" y="20316"/>
                  </a:cubicBezTo>
                  <a:cubicBezTo>
                    <a:pt x="22451" y="19758"/>
                    <a:pt x="22391" y="19090"/>
                    <a:pt x="22011" y="18331"/>
                  </a:cubicBezTo>
                  <a:cubicBezTo>
                    <a:pt x="21900" y="18088"/>
                    <a:pt x="22000" y="17800"/>
                    <a:pt x="22240" y="17680"/>
                  </a:cubicBezTo>
                  <a:cubicBezTo>
                    <a:pt x="22311" y="17644"/>
                    <a:pt x="22387" y="17627"/>
                    <a:pt x="22462" y="17627"/>
                  </a:cubicBezTo>
                  <a:cubicBezTo>
                    <a:pt x="22638" y="17627"/>
                    <a:pt x="22809" y="17721"/>
                    <a:pt x="22899" y="17887"/>
                  </a:cubicBezTo>
                  <a:cubicBezTo>
                    <a:pt x="23421" y="18934"/>
                    <a:pt x="23485" y="19894"/>
                    <a:pt x="23085" y="20742"/>
                  </a:cubicBezTo>
                  <a:cubicBezTo>
                    <a:pt x="22600" y="21770"/>
                    <a:pt x="21540" y="22360"/>
                    <a:pt x="20797" y="22662"/>
                  </a:cubicBezTo>
                  <a:cubicBezTo>
                    <a:pt x="21523" y="23723"/>
                    <a:pt x="24052" y="27254"/>
                    <a:pt x="25714" y="27432"/>
                  </a:cubicBezTo>
                  <a:cubicBezTo>
                    <a:pt x="25794" y="27440"/>
                    <a:pt x="25876" y="27445"/>
                    <a:pt x="25958" y="27445"/>
                  </a:cubicBezTo>
                  <a:cubicBezTo>
                    <a:pt x="26177" y="27445"/>
                    <a:pt x="26402" y="27415"/>
                    <a:pt x="26630" y="27363"/>
                  </a:cubicBezTo>
                  <a:cubicBezTo>
                    <a:pt x="28820" y="26868"/>
                    <a:pt x="30052" y="24535"/>
                    <a:pt x="29428" y="22390"/>
                  </a:cubicBezTo>
                  <a:cubicBezTo>
                    <a:pt x="28733" y="22182"/>
                    <a:pt x="28043" y="22038"/>
                    <a:pt x="27427" y="22038"/>
                  </a:cubicBezTo>
                  <a:cubicBezTo>
                    <a:pt x="26577" y="22038"/>
                    <a:pt x="25869" y="22312"/>
                    <a:pt x="25483" y="23064"/>
                  </a:cubicBezTo>
                  <a:cubicBezTo>
                    <a:pt x="25346" y="23331"/>
                    <a:pt x="25325" y="23658"/>
                    <a:pt x="25430" y="23878"/>
                  </a:cubicBezTo>
                  <a:cubicBezTo>
                    <a:pt x="25499" y="24022"/>
                    <a:pt x="25617" y="24111"/>
                    <a:pt x="25788" y="24146"/>
                  </a:cubicBezTo>
                  <a:cubicBezTo>
                    <a:pt x="26053" y="24205"/>
                    <a:pt x="26222" y="24466"/>
                    <a:pt x="26166" y="24731"/>
                  </a:cubicBezTo>
                  <a:cubicBezTo>
                    <a:pt x="26118" y="24965"/>
                    <a:pt x="25911" y="25126"/>
                    <a:pt x="25681" y="25126"/>
                  </a:cubicBezTo>
                  <a:cubicBezTo>
                    <a:pt x="25650" y="25126"/>
                    <a:pt x="25618" y="25123"/>
                    <a:pt x="25586" y="25117"/>
                  </a:cubicBezTo>
                  <a:cubicBezTo>
                    <a:pt x="25111" y="25019"/>
                    <a:pt x="24738" y="24731"/>
                    <a:pt x="24535" y="24306"/>
                  </a:cubicBezTo>
                  <a:cubicBezTo>
                    <a:pt x="24296" y="23806"/>
                    <a:pt x="24321" y="23157"/>
                    <a:pt x="24599" y="22612"/>
                  </a:cubicBezTo>
                  <a:cubicBezTo>
                    <a:pt x="25208" y="21426"/>
                    <a:pt x="26287" y="21050"/>
                    <a:pt x="27427" y="21050"/>
                  </a:cubicBezTo>
                  <a:cubicBezTo>
                    <a:pt x="28426" y="21050"/>
                    <a:pt x="29472" y="21338"/>
                    <a:pt x="30291" y="21621"/>
                  </a:cubicBezTo>
                  <a:cubicBezTo>
                    <a:pt x="32381" y="20179"/>
                    <a:pt x="31935" y="17525"/>
                    <a:pt x="31818" y="16985"/>
                  </a:cubicBezTo>
                  <a:cubicBezTo>
                    <a:pt x="31232" y="16947"/>
                    <a:pt x="30628" y="16790"/>
                    <a:pt x="30050" y="16570"/>
                  </a:cubicBezTo>
                  <a:cubicBezTo>
                    <a:pt x="30034" y="16570"/>
                    <a:pt x="30017" y="16579"/>
                    <a:pt x="29999" y="16579"/>
                  </a:cubicBezTo>
                  <a:lnTo>
                    <a:pt x="29969" y="16579"/>
                  </a:lnTo>
                  <a:cubicBezTo>
                    <a:pt x="29688" y="16579"/>
                    <a:pt x="27167" y="16638"/>
                    <a:pt x="26529" y="18685"/>
                  </a:cubicBezTo>
                  <a:cubicBezTo>
                    <a:pt x="26463" y="18897"/>
                    <a:pt x="26267" y="19033"/>
                    <a:pt x="26056" y="19033"/>
                  </a:cubicBezTo>
                  <a:cubicBezTo>
                    <a:pt x="26007" y="19033"/>
                    <a:pt x="25957" y="19026"/>
                    <a:pt x="25908" y="19010"/>
                  </a:cubicBezTo>
                  <a:cubicBezTo>
                    <a:pt x="25646" y="18930"/>
                    <a:pt x="25500" y="18651"/>
                    <a:pt x="25582" y="18389"/>
                  </a:cubicBezTo>
                  <a:cubicBezTo>
                    <a:pt x="26083" y="16780"/>
                    <a:pt x="27390" y="16096"/>
                    <a:pt x="28455" y="15804"/>
                  </a:cubicBezTo>
                  <a:cubicBezTo>
                    <a:pt x="27651" y="15344"/>
                    <a:pt x="27084" y="14918"/>
                    <a:pt x="27025" y="14872"/>
                  </a:cubicBezTo>
                  <a:cubicBezTo>
                    <a:pt x="26834" y="14724"/>
                    <a:pt x="26798" y="14450"/>
                    <a:pt x="26944" y="14258"/>
                  </a:cubicBezTo>
                  <a:cubicBezTo>
                    <a:pt x="27031" y="14146"/>
                    <a:pt x="27161" y="14087"/>
                    <a:pt x="27292" y="14087"/>
                  </a:cubicBezTo>
                  <a:cubicBezTo>
                    <a:pt x="27385" y="14087"/>
                    <a:pt x="27478" y="14117"/>
                    <a:pt x="27558" y="14177"/>
                  </a:cubicBezTo>
                  <a:cubicBezTo>
                    <a:pt x="28027" y="14536"/>
                    <a:pt x="28955" y="15145"/>
                    <a:pt x="29961" y="15587"/>
                  </a:cubicBezTo>
                  <a:lnTo>
                    <a:pt x="30011" y="15587"/>
                  </a:lnTo>
                  <a:cubicBezTo>
                    <a:pt x="30148" y="15591"/>
                    <a:pt x="30278" y="15651"/>
                    <a:pt x="30369" y="15755"/>
                  </a:cubicBezTo>
                  <a:cubicBezTo>
                    <a:pt x="30951" y="15978"/>
                    <a:pt x="31541" y="16128"/>
                    <a:pt x="32069" y="16128"/>
                  </a:cubicBezTo>
                  <a:cubicBezTo>
                    <a:pt x="32241" y="16128"/>
                    <a:pt x="32406" y="16112"/>
                    <a:pt x="32562" y="16078"/>
                  </a:cubicBezTo>
                  <a:cubicBezTo>
                    <a:pt x="35308" y="12789"/>
                    <a:pt x="32074" y="10450"/>
                    <a:pt x="32074" y="10450"/>
                  </a:cubicBezTo>
                  <a:cubicBezTo>
                    <a:pt x="32177" y="7671"/>
                    <a:pt x="30349" y="6752"/>
                    <a:pt x="29378" y="6459"/>
                  </a:cubicBezTo>
                  <a:cubicBezTo>
                    <a:pt x="29076" y="6908"/>
                    <a:pt x="28676" y="7322"/>
                    <a:pt x="28262" y="7682"/>
                  </a:cubicBezTo>
                  <a:cubicBezTo>
                    <a:pt x="28279" y="7732"/>
                    <a:pt x="28288" y="7785"/>
                    <a:pt x="28289" y="7838"/>
                  </a:cubicBezTo>
                  <a:cubicBezTo>
                    <a:pt x="28288" y="7869"/>
                    <a:pt x="28231" y="10846"/>
                    <a:pt x="30273" y="11367"/>
                  </a:cubicBezTo>
                  <a:cubicBezTo>
                    <a:pt x="30541" y="11433"/>
                    <a:pt x="30705" y="11705"/>
                    <a:pt x="30637" y="11973"/>
                  </a:cubicBezTo>
                  <a:cubicBezTo>
                    <a:pt x="30580" y="12197"/>
                    <a:pt x="30377" y="12346"/>
                    <a:pt x="30156" y="12346"/>
                  </a:cubicBezTo>
                  <a:cubicBezTo>
                    <a:pt x="30114" y="12346"/>
                    <a:pt x="30070" y="12341"/>
                    <a:pt x="30027" y="12329"/>
                  </a:cubicBezTo>
                  <a:cubicBezTo>
                    <a:pt x="27870" y="11778"/>
                    <a:pt x="27414" y="9508"/>
                    <a:pt x="27320" y="8409"/>
                  </a:cubicBezTo>
                  <a:cubicBezTo>
                    <a:pt x="26742" y="8807"/>
                    <a:pt x="26279" y="9055"/>
                    <a:pt x="26228" y="9083"/>
                  </a:cubicBezTo>
                  <a:cubicBezTo>
                    <a:pt x="26176" y="9108"/>
                    <a:pt x="26121" y="9120"/>
                    <a:pt x="26067" y="9120"/>
                  </a:cubicBezTo>
                  <a:cubicBezTo>
                    <a:pt x="25934" y="9120"/>
                    <a:pt x="25805" y="9048"/>
                    <a:pt x="25739" y="8922"/>
                  </a:cubicBezTo>
                  <a:cubicBezTo>
                    <a:pt x="25646" y="8745"/>
                    <a:pt x="25711" y="8526"/>
                    <a:pt x="25884" y="8428"/>
                  </a:cubicBezTo>
                  <a:cubicBezTo>
                    <a:pt x="26546" y="8080"/>
                    <a:pt x="28002" y="7145"/>
                    <a:pt x="28729" y="6103"/>
                  </a:cubicBezTo>
                  <a:cubicBezTo>
                    <a:pt x="28100" y="3561"/>
                    <a:pt x="25957" y="3194"/>
                    <a:pt x="24773" y="3194"/>
                  </a:cubicBezTo>
                  <a:cubicBezTo>
                    <a:pt x="24292" y="3194"/>
                    <a:pt x="23969" y="3254"/>
                    <a:pt x="23969" y="3254"/>
                  </a:cubicBezTo>
                  <a:cubicBezTo>
                    <a:pt x="23025" y="1871"/>
                    <a:pt x="21904" y="1513"/>
                    <a:pt x="20996" y="1513"/>
                  </a:cubicBezTo>
                  <a:cubicBezTo>
                    <a:pt x="20569" y="1513"/>
                    <a:pt x="20190" y="1592"/>
                    <a:pt x="19897" y="1681"/>
                  </a:cubicBezTo>
                  <a:cubicBezTo>
                    <a:pt x="18911" y="2740"/>
                    <a:pt x="17371" y="4726"/>
                    <a:pt x="17256" y="6920"/>
                  </a:cubicBezTo>
                  <a:cubicBezTo>
                    <a:pt x="17241" y="7184"/>
                    <a:pt x="17024" y="7390"/>
                    <a:pt x="16761" y="7390"/>
                  </a:cubicBezTo>
                  <a:cubicBezTo>
                    <a:pt x="16751" y="7390"/>
                    <a:pt x="16742" y="7390"/>
                    <a:pt x="16734" y="7389"/>
                  </a:cubicBezTo>
                  <a:cubicBezTo>
                    <a:pt x="16460" y="7375"/>
                    <a:pt x="16249" y="7142"/>
                    <a:pt x="16264" y="6868"/>
                  </a:cubicBezTo>
                  <a:cubicBezTo>
                    <a:pt x="16309" y="6016"/>
                    <a:pt x="16535" y="5206"/>
                    <a:pt x="16851" y="4457"/>
                  </a:cubicBezTo>
                  <a:lnTo>
                    <a:pt x="16851" y="4457"/>
                  </a:lnTo>
                  <a:cubicBezTo>
                    <a:pt x="15686" y="4643"/>
                    <a:pt x="13603" y="5280"/>
                    <a:pt x="12736" y="7491"/>
                  </a:cubicBezTo>
                  <a:cubicBezTo>
                    <a:pt x="12658" y="7685"/>
                    <a:pt x="12472" y="7803"/>
                    <a:pt x="12275" y="7803"/>
                  </a:cubicBezTo>
                  <a:cubicBezTo>
                    <a:pt x="12215" y="7803"/>
                    <a:pt x="12154" y="7791"/>
                    <a:pt x="12094" y="7768"/>
                  </a:cubicBezTo>
                  <a:cubicBezTo>
                    <a:pt x="11841" y="7669"/>
                    <a:pt x="11715" y="7384"/>
                    <a:pt x="11811" y="7130"/>
                  </a:cubicBezTo>
                  <a:cubicBezTo>
                    <a:pt x="13067" y="3931"/>
                    <a:pt x="16363" y="3466"/>
                    <a:pt x="17379" y="3399"/>
                  </a:cubicBezTo>
                  <a:cubicBezTo>
                    <a:pt x="17853" y="2572"/>
                    <a:pt x="18405" y="1861"/>
                    <a:pt x="18887" y="1314"/>
                  </a:cubicBezTo>
                  <a:cubicBezTo>
                    <a:pt x="18237" y="496"/>
                    <a:pt x="17404" y="256"/>
                    <a:pt x="16651" y="256"/>
                  </a:cubicBezTo>
                  <a:cubicBezTo>
                    <a:pt x="15583" y="256"/>
                    <a:pt x="14675" y="738"/>
                    <a:pt x="14675" y="738"/>
                  </a:cubicBezTo>
                  <a:cubicBezTo>
                    <a:pt x="14080" y="198"/>
                    <a:pt x="13410" y="0"/>
                    <a:pt x="12748" y="0"/>
                  </a:cubicBezTo>
                  <a:close/>
                </a:path>
              </a:pathLst>
            </a:custGeom>
            <a:solidFill>
              <a:srgbClr val="2A9D8F"/>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82" name="Google Shape;882;g152c1ec1c0a_0_960"/>
            <p:cNvSpPr/>
            <p:nvPr/>
          </p:nvSpPr>
          <p:spPr>
            <a:xfrm>
              <a:off x="3671675" y="2180750"/>
              <a:ext cx="292050" cy="159300"/>
            </a:xfrm>
            <a:custGeom>
              <a:avLst/>
              <a:gdLst/>
              <a:ahLst/>
              <a:cxnLst/>
              <a:rect l="l" t="t" r="r" b="b"/>
              <a:pathLst>
                <a:path w="11682" h="6372" extrusionOk="0">
                  <a:moveTo>
                    <a:pt x="5841" y="1"/>
                  </a:moveTo>
                  <a:cubicBezTo>
                    <a:pt x="4796" y="1"/>
                    <a:pt x="3751" y="184"/>
                    <a:pt x="2756" y="552"/>
                  </a:cubicBezTo>
                  <a:lnTo>
                    <a:pt x="0" y="1568"/>
                  </a:lnTo>
                  <a:lnTo>
                    <a:pt x="1295" y="6372"/>
                  </a:lnTo>
                  <a:cubicBezTo>
                    <a:pt x="2712" y="5598"/>
                    <a:pt x="4276" y="5211"/>
                    <a:pt x="5841" y="5211"/>
                  </a:cubicBezTo>
                  <a:cubicBezTo>
                    <a:pt x="7406" y="5211"/>
                    <a:pt x="8970" y="5598"/>
                    <a:pt x="10387" y="6372"/>
                  </a:cubicBezTo>
                  <a:lnTo>
                    <a:pt x="11681" y="1568"/>
                  </a:lnTo>
                  <a:lnTo>
                    <a:pt x="8926" y="552"/>
                  </a:lnTo>
                  <a:cubicBezTo>
                    <a:pt x="7930" y="184"/>
                    <a:pt x="6886" y="1"/>
                    <a:pt x="5841" y="1"/>
                  </a:cubicBezTo>
                  <a:close/>
                </a:path>
              </a:pathLst>
            </a:custGeom>
            <a:solidFill>
              <a:srgbClr val="2A9D8F"/>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83" name="Google Shape;883;g152c1ec1c0a_0_960"/>
            <p:cNvSpPr/>
            <p:nvPr/>
          </p:nvSpPr>
          <p:spPr>
            <a:xfrm>
              <a:off x="3052825" y="2036550"/>
              <a:ext cx="690575" cy="1067525"/>
            </a:xfrm>
            <a:custGeom>
              <a:avLst/>
              <a:gdLst/>
              <a:ahLst/>
              <a:cxnLst/>
              <a:rect l="l" t="t" r="r" b="b"/>
              <a:pathLst>
                <a:path w="27623" h="42701" extrusionOk="0">
                  <a:moveTo>
                    <a:pt x="17888" y="0"/>
                  </a:moveTo>
                  <a:cubicBezTo>
                    <a:pt x="17706" y="0"/>
                    <a:pt x="17520" y="10"/>
                    <a:pt x="17330" y="31"/>
                  </a:cubicBezTo>
                  <a:cubicBezTo>
                    <a:pt x="12158" y="591"/>
                    <a:pt x="0" y="22392"/>
                    <a:pt x="4473" y="37624"/>
                  </a:cubicBezTo>
                  <a:cubicBezTo>
                    <a:pt x="5555" y="41309"/>
                    <a:pt x="7521" y="42700"/>
                    <a:pt x="9767" y="42700"/>
                  </a:cubicBezTo>
                  <a:cubicBezTo>
                    <a:pt x="12486" y="42700"/>
                    <a:pt x="15616" y="40659"/>
                    <a:pt x="18081" y="38179"/>
                  </a:cubicBezTo>
                  <a:cubicBezTo>
                    <a:pt x="24229" y="31992"/>
                    <a:pt x="27622" y="24014"/>
                    <a:pt x="26526" y="15177"/>
                  </a:cubicBezTo>
                  <a:cubicBezTo>
                    <a:pt x="26401" y="14157"/>
                    <a:pt x="26241" y="13145"/>
                    <a:pt x="26049" y="12141"/>
                  </a:cubicBezTo>
                  <a:cubicBezTo>
                    <a:pt x="24966" y="14070"/>
                    <a:pt x="23068" y="16597"/>
                    <a:pt x="19992" y="18251"/>
                  </a:cubicBezTo>
                  <a:cubicBezTo>
                    <a:pt x="20036" y="18954"/>
                    <a:pt x="20299" y="20718"/>
                    <a:pt x="21832" y="21740"/>
                  </a:cubicBezTo>
                  <a:cubicBezTo>
                    <a:pt x="22075" y="21916"/>
                    <a:pt x="22135" y="22253"/>
                    <a:pt x="21968" y="22502"/>
                  </a:cubicBezTo>
                  <a:cubicBezTo>
                    <a:pt x="21861" y="22663"/>
                    <a:pt x="21684" y="22752"/>
                    <a:pt x="21502" y="22752"/>
                  </a:cubicBezTo>
                  <a:cubicBezTo>
                    <a:pt x="21403" y="22752"/>
                    <a:pt x="21303" y="22725"/>
                    <a:pt x="21212" y="22670"/>
                  </a:cubicBezTo>
                  <a:cubicBezTo>
                    <a:pt x="19534" y="21551"/>
                    <a:pt x="19051" y="19808"/>
                    <a:pt x="18917" y="18763"/>
                  </a:cubicBezTo>
                  <a:cubicBezTo>
                    <a:pt x="18071" y="19111"/>
                    <a:pt x="17331" y="19285"/>
                    <a:pt x="16674" y="19379"/>
                  </a:cubicBezTo>
                  <a:cubicBezTo>
                    <a:pt x="17196" y="20517"/>
                    <a:pt x="18061" y="22742"/>
                    <a:pt x="17733" y="24364"/>
                  </a:cubicBezTo>
                  <a:cubicBezTo>
                    <a:pt x="17295" y="26533"/>
                    <a:pt x="14428" y="29881"/>
                    <a:pt x="14306" y="30023"/>
                  </a:cubicBezTo>
                  <a:cubicBezTo>
                    <a:pt x="14195" y="30163"/>
                    <a:pt x="14031" y="30236"/>
                    <a:pt x="13865" y="30236"/>
                  </a:cubicBezTo>
                  <a:cubicBezTo>
                    <a:pt x="13736" y="30236"/>
                    <a:pt x="13607" y="30192"/>
                    <a:pt x="13501" y="30101"/>
                  </a:cubicBezTo>
                  <a:cubicBezTo>
                    <a:pt x="13260" y="29893"/>
                    <a:pt x="13240" y="29525"/>
                    <a:pt x="13459" y="29293"/>
                  </a:cubicBezTo>
                  <a:cubicBezTo>
                    <a:pt x="13828" y="28864"/>
                    <a:pt x="14491" y="28032"/>
                    <a:pt x="15121" y="27111"/>
                  </a:cubicBezTo>
                  <a:cubicBezTo>
                    <a:pt x="14595" y="26923"/>
                    <a:pt x="13793" y="26694"/>
                    <a:pt x="13009" y="26694"/>
                  </a:cubicBezTo>
                  <a:cubicBezTo>
                    <a:pt x="12389" y="26694"/>
                    <a:pt x="11779" y="26838"/>
                    <a:pt x="11326" y="27258"/>
                  </a:cubicBezTo>
                  <a:cubicBezTo>
                    <a:pt x="11217" y="27358"/>
                    <a:pt x="11081" y="27408"/>
                    <a:pt x="10945" y="27408"/>
                  </a:cubicBezTo>
                  <a:cubicBezTo>
                    <a:pt x="10795" y="27408"/>
                    <a:pt x="10645" y="27348"/>
                    <a:pt x="10535" y="27229"/>
                  </a:cubicBezTo>
                  <a:cubicBezTo>
                    <a:pt x="10326" y="27003"/>
                    <a:pt x="10339" y="26649"/>
                    <a:pt x="10565" y="26440"/>
                  </a:cubicBezTo>
                  <a:cubicBezTo>
                    <a:pt x="11261" y="25793"/>
                    <a:pt x="12148" y="25581"/>
                    <a:pt x="13012" y="25581"/>
                  </a:cubicBezTo>
                  <a:cubicBezTo>
                    <a:pt x="14103" y="25581"/>
                    <a:pt x="15157" y="25920"/>
                    <a:pt x="15741" y="26147"/>
                  </a:cubicBezTo>
                  <a:cubicBezTo>
                    <a:pt x="16175" y="25423"/>
                    <a:pt x="16523" y="24709"/>
                    <a:pt x="16638" y="24143"/>
                  </a:cubicBezTo>
                  <a:cubicBezTo>
                    <a:pt x="16914" y="22778"/>
                    <a:pt x="16018" y="20560"/>
                    <a:pt x="15492" y="19492"/>
                  </a:cubicBezTo>
                  <a:lnTo>
                    <a:pt x="15354" y="19502"/>
                  </a:lnTo>
                  <a:cubicBezTo>
                    <a:pt x="13951" y="19590"/>
                    <a:pt x="12893" y="19659"/>
                    <a:pt x="11440" y="21606"/>
                  </a:cubicBezTo>
                  <a:cubicBezTo>
                    <a:pt x="11438" y="21609"/>
                    <a:pt x="11438" y="21613"/>
                    <a:pt x="11437" y="21617"/>
                  </a:cubicBezTo>
                  <a:cubicBezTo>
                    <a:pt x="11424" y="21641"/>
                    <a:pt x="11403" y="21655"/>
                    <a:pt x="11388" y="21675"/>
                  </a:cubicBezTo>
                  <a:cubicBezTo>
                    <a:pt x="10508" y="22873"/>
                    <a:pt x="9483" y="24757"/>
                    <a:pt x="8151" y="27743"/>
                  </a:cubicBezTo>
                  <a:cubicBezTo>
                    <a:pt x="8060" y="27944"/>
                    <a:pt x="7860" y="28074"/>
                    <a:pt x="7640" y="28074"/>
                  </a:cubicBezTo>
                  <a:cubicBezTo>
                    <a:pt x="7561" y="28074"/>
                    <a:pt x="7484" y="28057"/>
                    <a:pt x="7413" y="28026"/>
                  </a:cubicBezTo>
                  <a:cubicBezTo>
                    <a:pt x="7130" y="27900"/>
                    <a:pt x="7004" y="27570"/>
                    <a:pt x="7130" y="27288"/>
                  </a:cubicBezTo>
                  <a:cubicBezTo>
                    <a:pt x="8255" y="24767"/>
                    <a:pt x="9189" y="22975"/>
                    <a:pt x="10025" y="21693"/>
                  </a:cubicBezTo>
                  <a:cubicBezTo>
                    <a:pt x="9950" y="21687"/>
                    <a:pt x="9869" y="21683"/>
                    <a:pt x="9782" y="21683"/>
                  </a:cubicBezTo>
                  <a:cubicBezTo>
                    <a:pt x="9153" y="21683"/>
                    <a:pt x="8212" y="21875"/>
                    <a:pt x="7019" y="22670"/>
                  </a:cubicBezTo>
                  <a:cubicBezTo>
                    <a:pt x="6928" y="22725"/>
                    <a:pt x="6828" y="22751"/>
                    <a:pt x="6729" y="22751"/>
                  </a:cubicBezTo>
                  <a:cubicBezTo>
                    <a:pt x="6548" y="22751"/>
                    <a:pt x="6370" y="22663"/>
                    <a:pt x="6262" y="22502"/>
                  </a:cubicBezTo>
                  <a:cubicBezTo>
                    <a:pt x="6096" y="22252"/>
                    <a:pt x="6156" y="21916"/>
                    <a:pt x="6399" y="21740"/>
                  </a:cubicBezTo>
                  <a:cubicBezTo>
                    <a:pt x="7790" y="20812"/>
                    <a:pt x="8948" y="20570"/>
                    <a:pt x="9779" y="20570"/>
                  </a:cubicBezTo>
                  <a:cubicBezTo>
                    <a:pt x="10179" y="20570"/>
                    <a:pt x="10503" y="20626"/>
                    <a:pt x="10741" y="20689"/>
                  </a:cubicBezTo>
                  <a:cubicBezTo>
                    <a:pt x="12297" y="18715"/>
                    <a:pt x="13574" y="18494"/>
                    <a:pt x="15283" y="18386"/>
                  </a:cubicBezTo>
                  <a:cubicBezTo>
                    <a:pt x="15440" y="18376"/>
                    <a:pt x="15602" y="18365"/>
                    <a:pt x="15766" y="18352"/>
                  </a:cubicBezTo>
                  <a:lnTo>
                    <a:pt x="15772" y="18352"/>
                  </a:lnTo>
                  <a:cubicBezTo>
                    <a:pt x="16713" y="18279"/>
                    <a:pt x="17786" y="18120"/>
                    <a:pt x="19175" y="17420"/>
                  </a:cubicBezTo>
                  <a:cubicBezTo>
                    <a:pt x="22869" y="15558"/>
                    <a:pt x="24824" y="12242"/>
                    <a:pt x="25670" y="10407"/>
                  </a:cubicBezTo>
                  <a:cubicBezTo>
                    <a:pt x="25537" y="9861"/>
                    <a:pt x="25390" y="9320"/>
                    <a:pt x="25229" y="8782"/>
                  </a:cubicBezTo>
                  <a:cubicBezTo>
                    <a:pt x="24448" y="10086"/>
                    <a:pt x="23286" y="11551"/>
                    <a:pt x="21854" y="11938"/>
                  </a:cubicBezTo>
                  <a:cubicBezTo>
                    <a:pt x="21380" y="12065"/>
                    <a:pt x="20900" y="12104"/>
                    <a:pt x="20408" y="12104"/>
                  </a:cubicBezTo>
                  <a:cubicBezTo>
                    <a:pt x="20027" y="12104"/>
                    <a:pt x="19639" y="12080"/>
                    <a:pt x="19241" y="12057"/>
                  </a:cubicBezTo>
                  <a:cubicBezTo>
                    <a:pt x="18844" y="12033"/>
                    <a:pt x="18443" y="12008"/>
                    <a:pt x="18039" y="12008"/>
                  </a:cubicBezTo>
                  <a:cubicBezTo>
                    <a:pt x="16561" y="12008"/>
                    <a:pt x="15041" y="12333"/>
                    <a:pt x="13470" y="14182"/>
                  </a:cubicBezTo>
                  <a:cubicBezTo>
                    <a:pt x="13360" y="14302"/>
                    <a:pt x="13209" y="14363"/>
                    <a:pt x="13058" y="14363"/>
                  </a:cubicBezTo>
                  <a:cubicBezTo>
                    <a:pt x="12930" y="14363"/>
                    <a:pt x="12801" y="14319"/>
                    <a:pt x="12696" y="14230"/>
                  </a:cubicBezTo>
                  <a:cubicBezTo>
                    <a:pt x="12466" y="14036"/>
                    <a:pt x="12432" y="13694"/>
                    <a:pt x="12618" y="13458"/>
                  </a:cubicBezTo>
                  <a:cubicBezTo>
                    <a:pt x="14485" y="11260"/>
                    <a:pt x="16375" y="10890"/>
                    <a:pt x="18039" y="10890"/>
                  </a:cubicBezTo>
                  <a:cubicBezTo>
                    <a:pt x="18480" y="10890"/>
                    <a:pt x="18905" y="10916"/>
                    <a:pt x="19309" y="10941"/>
                  </a:cubicBezTo>
                  <a:cubicBezTo>
                    <a:pt x="19684" y="10963"/>
                    <a:pt x="20049" y="10985"/>
                    <a:pt x="20399" y="10985"/>
                  </a:cubicBezTo>
                  <a:cubicBezTo>
                    <a:pt x="20812" y="10985"/>
                    <a:pt x="21203" y="10955"/>
                    <a:pt x="21563" y="10858"/>
                  </a:cubicBezTo>
                  <a:cubicBezTo>
                    <a:pt x="22874" y="10504"/>
                    <a:pt x="24056" y="8705"/>
                    <a:pt x="24754" y="7337"/>
                  </a:cubicBezTo>
                  <a:cubicBezTo>
                    <a:pt x="24393" y="6333"/>
                    <a:pt x="23977" y="5344"/>
                    <a:pt x="23483" y="4381"/>
                  </a:cubicBezTo>
                  <a:cubicBezTo>
                    <a:pt x="22197" y="1878"/>
                    <a:pt x="20387" y="0"/>
                    <a:pt x="17888" y="0"/>
                  </a:cubicBezTo>
                  <a:close/>
                </a:path>
              </a:pathLst>
            </a:custGeom>
            <a:solidFill>
              <a:srgbClr val="2A9D8F"/>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84" name="Google Shape;884;g152c1ec1c0a_0_960"/>
            <p:cNvSpPr/>
            <p:nvPr/>
          </p:nvSpPr>
          <p:spPr>
            <a:xfrm>
              <a:off x="3890025" y="2036500"/>
              <a:ext cx="690575" cy="1067550"/>
            </a:xfrm>
            <a:custGeom>
              <a:avLst/>
              <a:gdLst/>
              <a:ahLst/>
              <a:cxnLst/>
              <a:rect l="l" t="t" r="r" b="b"/>
              <a:pathLst>
                <a:path w="27623" h="42702" extrusionOk="0">
                  <a:moveTo>
                    <a:pt x="9735" y="1"/>
                  </a:moveTo>
                  <a:cubicBezTo>
                    <a:pt x="7236" y="1"/>
                    <a:pt x="5427" y="1879"/>
                    <a:pt x="4141" y="4382"/>
                  </a:cubicBezTo>
                  <a:cubicBezTo>
                    <a:pt x="3646" y="5345"/>
                    <a:pt x="3231" y="6334"/>
                    <a:pt x="2869" y="7339"/>
                  </a:cubicBezTo>
                  <a:cubicBezTo>
                    <a:pt x="3567" y="8706"/>
                    <a:pt x="4750" y="10506"/>
                    <a:pt x="6061" y="10859"/>
                  </a:cubicBezTo>
                  <a:cubicBezTo>
                    <a:pt x="6421" y="10956"/>
                    <a:pt x="6812" y="10986"/>
                    <a:pt x="7224" y="10986"/>
                  </a:cubicBezTo>
                  <a:cubicBezTo>
                    <a:pt x="7574" y="10986"/>
                    <a:pt x="7939" y="10964"/>
                    <a:pt x="8314" y="10942"/>
                  </a:cubicBezTo>
                  <a:cubicBezTo>
                    <a:pt x="8719" y="10917"/>
                    <a:pt x="9144" y="10891"/>
                    <a:pt x="9584" y="10891"/>
                  </a:cubicBezTo>
                  <a:cubicBezTo>
                    <a:pt x="11248" y="10891"/>
                    <a:pt x="13138" y="11261"/>
                    <a:pt x="15005" y="13459"/>
                  </a:cubicBezTo>
                  <a:cubicBezTo>
                    <a:pt x="15192" y="13695"/>
                    <a:pt x="15157" y="14037"/>
                    <a:pt x="14928" y="14231"/>
                  </a:cubicBezTo>
                  <a:cubicBezTo>
                    <a:pt x="14823" y="14321"/>
                    <a:pt x="14694" y="14365"/>
                    <a:pt x="14566" y="14365"/>
                  </a:cubicBezTo>
                  <a:cubicBezTo>
                    <a:pt x="14414" y="14365"/>
                    <a:pt x="14264" y="14303"/>
                    <a:pt x="14154" y="14183"/>
                  </a:cubicBezTo>
                  <a:cubicBezTo>
                    <a:pt x="12582" y="12334"/>
                    <a:pt x="11062" y="12009"/>
                    <a:pt x="9585" y="12009"/>
                  </a:cubicBezTo>
                  <a:cubicBezTo>
                    <a:pt x="9181" y="12009"/>
                    <a:pt x="8780" y="12034"/>
                    <a:pt x="8383" y="12057"/>
                  </a:cubicBezTo>
                  <a:cubicBezTo>
                    <a:pt x="7985" y="12081"/>
                    <a:pt x="7596" y="12105"/>
                    <a:pt x="7215" y="12105"/>
                  </a:cubicBezTo>
                  <a:cubicBezTo>
                    <a:pt x="6723" y="12105"/>
                    <a:pt x="6243" y="12066"/>
                    <a:pt x="5769" y="11938"/>
                  </a:cubicBezTo>
                  <a:cubicBezTo>
                    <a:pt x="4337" y="11553"/>
                    <a:pt x="3177" y="10087"/>
                    <a:pt x="2394" y="8782"/>
                  </a:cubicBezTo>
                  <a:cubicBezTo>
                    <a:pt x="2233" y="9321"/>
                    <a:pt x="2086" y="9862"/>
                    <a:pt x="1954" y="10408"/>
                  </a:cubicBezTo>
                  <a:cubicBezTo>
                    <a:pt x="2799" y="12243"/>
                    <a:pt x="4755" y="15559"/>
                    <a:pt x="8449" y="17421"/>
                  </a:cubicBezTo>
                  <a:cubicBezTo>
                    <a:pt x="9837" y="18122"/>
                    <a:pt x="10910" y="18280"/>
                    <a:pt x="11852" y="18353"/>
                  </a:cubicBezTo>
                  <a:lnTo>
                    <a:pt x="11857" y="18353"/>
                  </a:lnTo>
                  <a:cubicBezTo>
                    <a:pt x="12021" y="18366"/>
                    <a:pt x="12183" y="18377"/>
                    <a:pt x="12340" y="18387"/>
                  </a:cubicBezTo>
                  <a:cubicBezTo>
                    <a:pt x="14049" y="18495"/>
                    <a:pt x="15327" y="18716"/>
                    <a:pt x="16883" y="20689"/>
                  </a:cubicBezTo>
                  <a:cubicBezTo>
                    <a:pt x="17121" y="20627"/>
                    <a:pt x="17445" y="20571"/>
                    <a:pt x="17844" y="20571"/>
                  </a:cubicBezTo>
                  <a:cubicBezTo>
                    <a:pt x="18675" y="20571"/>
                    <a:pt x="19833" y="20813"/>
                    <a:pt x="21225" y="21741"/>
                  </a:cubicBezTo>
                  <a:cubicBezTo>
                    <a:pt x="21497" y="21906"/>
                    <a:pt x="21577" y="22264"/>
                    <a:pt x="21400" y="22529"/>
                  </a:cubicBezTo>
                  <a:cubicBezTo>
                    <a:pt x="21292" y="22691"/>
                    <a:pt x="21114" y="22779"/>
                    <a:pt x="20934" y="22779"/>
                  </a:cubicBezTo>
                  <a:cubicBezTo>
                    <a:pt x="20820" y="22779"/>
                    <a:pt x="20705" y="22744"/>
                    <a:pt x="20605" y="22671"/>
                  </a:cubicBezTo>
                  <a:cubicBezTo>
                    <a:pt x="19411" y="21876"/>
                    <a:pt x="18471" y="21684"/>
                    <a:pt x="17841" y="21684"/>
                  </a:cubicBezTo>
                  <a:cubicBezTo>
                    <a:pt x="17754" y="21684"/>
                    <a:pt x="17673" y="21688"/>
                    <a:pt x="17598" y="21694"/>
                  </a:cubicBezTo>
                  <a:cubicBezTo>
                    <a:pt x="18435" y="22975"/>
                    <a:pt x="19370" y="24768"/>
                    <a:pt x="20494" y="27289"/>
                  </a:cubicBezTo>
                  <a:cubicBezTo>
                    <a:pt x="20620" y="27570"/>
                    <a:pt x="20493" y="27901"/>
                    <a:pt x="20211" y="28027"/>
                  </a:cubicBezTo>
                  <a:cubicBezTo>
                    <a:pt x="20141" y="28057"/>
                    <a:pt x="20066" y="28075"/>
                    <a:pt x="19990" y="28075"/>
                  </a:cubicBezTo>
                  <a:cubicBezTo>
                    <a:pt x="19988" y="28075"/>
                    <a:pt x="19985" y="28075"/>
                    <a:pt x="19983" y="28075"/>
                  </a:cubicBezTo>
                  <a:cubicBezTo>
                    <a:pt x="19763" y="28075"/>
                    <a:pt x="19563" y="27945"/>
                    <a:pt x="19473" y="27744"/>
                  </a:cubicBezTo>
                  <a:cubicBezTo>
                    <a:pt x="18140" y="24758"/>
                    <a:pt x="17115" y="22874"/>
                    <a:pt x="16236" y="21676"/>
                  </a:cubicBezTo>
                  <a:cubicBezTo>
                    <a:pt x="16221" y="21656"/>
                    <a:pt x="16199" y="21641"/>
                    <a:pt x="16187" y="21617"/>
                  </a:cubicBezTo>
                  <a:cubicBezTo>
                    <a:pt x="16185" y="21614"/>
                    <a:pt x="16185" y="21610"/>
                    <a:pt x="16184" y="21607"/>
                  </a:cubicBezTo>
                  <a:cubicBezTo>
                    <a:pt x="14731" y="19660"/>
                    <a:pt x="13672" y="19591"/>
                    <a:pt x="12269" y="19503"/>
                  </a:cubicBezTo>
                  <a:lnTo>
                    <a:pt x="12131" y="19493"/>
                  </a:lnTo>
                  <a:cubicBezTo>
                    <a:pt x="11607" y="20561"/>
                    <a:pt x="10710" y="22779"/>
                    <a:pt x="10987" y="24144"/>
                  </a:cubicBezTo>
                  <a:cubicBezTo>
                    <a:pt x="11101" y="24710"/>
                    <a:pt x="11449" y="25424"/>
                    <a:pt x="11882" y="26148"/>
                  </a:cubicBezTo>
                  <a:cubicBezTo>
                    <a:pt x="12467" y="25921"/>
                    <a:pt x="13521" y="25582"/>
                    <a:pt x="14612" y="25582"/>
                  </a:cubicBezTo>
                  <a:cubicBezTo>
                    <a:pt x="15476" y="25582"/>
                    <a:pt x="16362" y="25794"/>
                    <a:pt x="17059" y="26441"/>
                  </a:cubicBezTo>
                  <a:cubicBezTo>
                    <a:pt x="17286" y="26651"/>
                    <a:pt x="17299" y="27004"/>
                    <a:pt x="17088" y="27231"/>
                  </a:cubicBezTo>
                  <a:cubicBezTo>
                    <a:pt x="16978" y="27349"/>
                    <a:pt x="16829" y="27409"/>
                    <a:pt x="16679" y="27409"/>
                  </a:cubicBezTo>
                  <a:cubicBezTo>
                    <a:pt x="16543" y="27409"/>
                    <a:pt x="16406" y="27360"/>
                    <a:pt x="16299" y="27259"/>
                  </a:cubicBezTo>
                  <a:cubicBezTo>
                    <a:pt x="15845" y="26839"/>
                    <a:pt x="15235" y="26695"/>
                    <a:pt x="14614" y="26695"/>
                  </a:cubicBezTo>
                  <a:cubicBezTo>
                    <a:pt x="13830" y="26695"/>
                    <a:pt x="13028" y="26924"/>
                    <a:pt x="12502" y="27112"/>
                  </a:cubicBezTo>
                  <a:cubicBezTo>
                    <a:pt x="13132" y="28033"/>
                    <a:pt x="13797" y="28865"/>
                    <a:pt x="14164" y="29294"/>
                  </a:cubicBezTo>
                  <a:cubicBezTo>
                    <a:pt x="14383" y="29527"/>
                    <a:pt x="14364" y="29894"/>
                    <a:pt x="14122" y="30102"/>
                  </a:cubicBezTo>
                  <a:cubicBezTo>
                    <a:pt x="14016" y="30193"/>
                    <a:pt x="13886" y="30237"/>
                    <a:pt x="13758" y="30237"/>
                  </a:cubicBezTo>
                  <a:cubicBezTo>
                    <a:pt x="13592" y="30237"/>
                    <a:pt x="13428" y="30164"/>
                    <a:pt x="13317" y="30023"/>
                  </a:cubicBezTo>
                  <a:cubicBezTo>
                    <a:pt x="13196" y="29883"/>
                    <a:pt x="10329" y="26534"/>
                    <a:pt x="9891" y="24366"/>
                  </a:cubicBezTo>
                  <a:cubicBezTo>
                    <a:pt x="9562" y="22743"/>
                    <a:pt x="10429" y="20519"/>
                    <a:pt x="10951" y="19381"/>
                  </a:cubicBezTo>
                  <a:cubicBezTo>
                    <a:pt x="10293" y="19287"/>
                    <a:pt x="9552" y="19113"/>
                    <a:pt x="8707" y="18765"/>
                  </a:cubicBezTo>
                  <a:cubicBezTo>
                    <a:pt x="8572" y="19810"/>
                    <a:pt x="8090" y="21553"/>
                    <a:pt x="6411" y="22672"/>
                  </a:cubicBezTo>
                  <a:cubicBezTo>
                    <a:pt x="6321" y="22727"/>
                    <a:pt x="6220" y="22754"/>
                    <a:pt x="6121" y="22754"/>
                  </a:cubicBezTo>
                  <a:cubicBezTo>
                    <a:pt x="5940" y="22754"/>
                    <a:pt x="5763" y="22665"/>
                    <a:pt x="5655" y="22504"/>
                  </a:cubicBezTo>
                  <a:cubicBezTo>
                    <a:pt x="5488" y="22255"/>
                    <a:pt x="5549" y="21918"/>
                    <a:pt x="5791" y="21742"/>
                  </a:cubicBezTo>
                  <a:cubicBezTo>
                    <a:pt x="7324" y="20720"/>
                    <a:pt x="7588" y="18956"/>
                    <a:pt x="7631" y="18253"/>
                  </a:cubicBezTo>
                  <a:cubicBezTo>
                    <a:pt x="4555" y="16599"/>
                    <a:pt x="2657" y="14072"/>
                    <a:pt x="1574" y="12142"/>
                  </a:cubicBezTo>
                  <a:cubicBezTo>
                    <a:pt x="1383" y="13146"/>
                    <a:pt x="1224" y="14159"/>
                    <a:pt x="1097" y="15178"/>
                  </a:cubicBezTo>
                  <a:cubicBezTo>
                    <a:pt x="1" y="24015"/>
                    <a:pt x="3394" y="31993"/>
                    <a:pt x="9542" y="38179"/>
                  </a:cubicBezTo>
                  <a:cubicBezTo>
                    <a:pt x="12008" y="40660"/>
                    <a:pt x="15138" y="42701"/>
                    <a:pt x="17858" y="42701"/>
                  </a:cubicBezTo>
                  <a:cubicBezTo>
                    <a:pt x="20103" y="42701"/>
                    <a:pt x="22069" y="41310"/>
                    <a:pt x="23151" y="37625"/>
                  </a:cubicBezTo>
                  <a:cubicBezTo>
                    <a:pt x="27623" y="22393"/>
                    <a:pt x="15465" y="591"/>
                    <a:pt x="10293" y="31"/>
                  </a:cubicBezTo>
                  <a:cubicBezTo>
                    <a:pt x="10104" y="11"/>
                    <a:pt x="9917" y="1"/>
                    <a:pt x="9735" y="1"/>
                  </a:cubicBezTo>
                  <a:close/>
                </a:path>
              </a:pathLst>
            </a:custGeom>
            <a:solidFill>
              <a:srgbClr val="2A9D8F"/>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85" name="Google Shape;885;g152c1ec1c0a_0_960"/>
            <p:cNvSpPr/>
            <p:nvPr/>
          </p:nvSpPr>
          <p:spPr>
            <a:xfrm>
              <a:off x="3769375" y="1750325"/>
              <a:ext cx="96650" cy="477500"/>
            </a:xfrm>
            <a:custGeom>
              <a:avLst/>
              <a:gdLst/>
              <a:ahLst/>
              <a:cxnLst/>
              <a:rect l="l" t="t" r="r" b="b"/>
              <a:pathLst>
                <a:path w="3866" h="19100" extrusionOk="0">
                  <a:moveTo>
                    <a:pt x="1" y="0"/>
                  </a:moveTo>
                  <a:lnTo>
                    <a:pt x="1" y="19100"/>
                  </a:lnTo>
                  <a:lnTo>
                    <a:pt x="3865" y="19100"/>
                  </a:lnTo>
                  <a:lnTo>
                    <a:pt x="3865" y="0"/>
                  </a:lnTo>
                  <a:close/>
                </a:path>
              </a:pathLst>
            </a:custGeom>
            <a:solidFill>
              <a:srgbClr val="2A9D8F"/>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86" name="Google Shape;886;g152c1ec1c0a_0_960"/>
            <p:cNvSpPr/>
            <p:nvPr/>
          </p:nvSpPr>
          <p:spPr>
            <a:xfrm>
              <a:off x="3769375" y="1829525"/>
              <a:ext cx="96650" cy="23300"/>
            </a:xfrm>
            <a:custGeom>
              <a:avLst/>
              <a:gdLst/>
              <a:ahLst/>
              <a:cxnLst/>
              <a:rect l="l" t="t" r="r" b="b"/>
              <a:pathLst>
                <a:path w="3866" h="932" extrusionOk="0">
                  <a:moveTo>
                    <a:pt x="1" y="0"/>
                  </a:moveTo>
                  <a:lnTo>
                    <a:pt x="1" y="932"/>
                  </a:lnTo>
                  <a:lnTo>
                    <a:pt x="3865" y="932"/>
                  </a:lnTo>
                  <a:lnTo>
                    <a:pt x="3865" y="0"/>
                  </a:lnTo>
                  <a:close/>
                </a:path>
              </a:pathLst>
            </a:custGeom>
            <a:solidFill>
              <a:srgbClr val="2F3E50"/>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87" name="Google Shape;887;g152c1ec1c0a_0_960"/>
            <p:cNvSpPr/>
            <p:nvPr/>
          </p:nvSpPr>
          <p:spPr>
            <a:xfrm>
              <a:off x="3769375" y="1774075"/>
              <a:ext cx="96650" cy="23325"/>
            </a:xfrm>
            <a:custGeom>
              <a:avLst/>
              <a:gdLst/>
              <a:ahLst/>
              <a:cxnLst/>
              <a:rect l="l" t="t" r="r" b="b"/>
              <a:pathLst>
                <a:path w="3866" h="933" extrusionOk="0">
                  <a:moveTo>
                    <a:pt x="1" y="0"/>
                  </a:moveTo>
                  <a:lnTo>
                    <a:pt x="1" y="932"/>
                  </a:lnTo>
                  <a:lnTo>
                    <a:pt x="3865" y="932"/>
                  </a:lnTo>
                  <a:lnTo>
                    <a:pt x="3865" y="0"/>
                  </a:lnTo>
                  <a:close/>
                </a:path>
              </a:pathLst>
            </a:custGeom>
            <a:solidFill>
              <a:srgbClr val="2F3E50"/>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88" name="Google Shape;888;g152c1ec1c0a_0_960"/>
            <p:cNvSpPr/>
            <p:nvPr/>
          </p:nvSpPr>
          <p:spPr>
            <a:xfrm>
              <a:off x="3769375" y="1888900"/>
              <a:ext cx="96650" cy="23325"/>
            </a:xfrm>
            <a:custGeom>
              <a:avLst/>
              <a:gdLst/>
              <a:ahLst/>
              <a:cxnLst/>
              <a:rect l="l" t="t" r="r" b="b"/>
              <a:pathLst>
                <a:path w="3866" h="933" extrusionOk="0">
                  <a:moveTo>
                    <a:pt x="1" y="1"/>
                  </a:moveTo>
                  <a:lnTo>
                    <a:pt x="1" y="932"/>
                  </a:lnTo>
                  <a:lnTo>
                    <a:pt x="3865" y="932"/>
                  </a:lnTo>
                  <a:lnTo>
                    <a:pt x="3865" y="1"/>
                  </a:lnTo>
                  <a:close/>
                </a:path>
              </a:pathLst>
            </a:custGeom>
            <a:solidFill>
              <a:srgbClr val="2F3E50"/>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89" name="Google Shape;889;g152c1ec1c0a_0_960"/>
            <p:cNvSpPr/>
            <p:nvPr/>
          </p:nvSpPr>
          <p:spPr>
            <a:xfrm>
              <a:off x="3769375" y="1947150"/>
              <a:ext cx="96650" cy="23300"/>
            </a:xfrm>
            <a:custGeom>
              <a:avLst/>
              <a:gdLst/>
              <a:ahLst/>
              <a:cxnLst/>
              <a:rect l="l" t="t" r="r" b="b"/>
              <a:pathLst>
                <a:path w="3866" h="932" extrusionOk="0">
                  <a:moveTo>
                    <a:pt x="1" y="1"/>
                  </a:moveTo>
                  <a:lnTo>
                    <a:pt x="1" y="932"/>
                  </a:lnTo>
                  <a:lnTo>
                    <a:pt x="3865" y="932"/>
                  </a:lnTo>
                  <a:lnTo>
                    <a:pt x="3865" y="1"/>
                  </a:lnTo>
                  <a:close/>
                </a:path>
              </a:pathLst>
            </a:custGeom>
            <a:solidFill>
              <a:srgbClr val="2F3E50"/>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90" name="Google Shape;890;g152c1ec1c0a_0_960"/>
            <p:cNvSpPr/>
            <p:nvPr/>
          </p:nvSpPr>
          <p:spPr>
            <a:xfrm>
              <a:off x="3769375" y="2006550"/>
              <a:ext cx="96650" cy="23300"/>
            </a:xfrm>
            <a:custGeom>
              <a:avLst/>
              <a:gdLst/>
              <a:ahLst/>
              <a:cxnLst/>
              <a:rect l="l" t="t" r="r" b="b"/>
              <a:pathLst>
                <a:path w="3866" h="932" extrusionOk="0">
                  <a:moveTo>
                    <a:pt x="1" y="0"/>
                  </a:moveTo>
                  <a:lnTo>
                    <a:pt x="1" y="931"/>
                  </a:lnTo>
                  <a:lnTo>
                    <a:pt x="3865" y="931"/>
                  </a:lnTo>
                  <a:lnTo>
                    <a:pt x="3865" y="0"/>
                  </a:lnTo>
                  <a:close/>
                </a:path>
              </a:pathLst>
            </a:custGeom>
            <a:solidFill>
              <a:srgbClr val="2F3E50"/>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91" name="Google Shape;891;g152c1ec1c0a_0_960"/>
            <p:cNvSpPr/>
            <p:nvPr/>
          </p:nvSpPr>
          <p:spPr>
            <a:xfrm>
              <a:off x="3769375" y="2065925"/>
              <a:ext cx="96650" cy="23300"/>
            </a:xfrm>
            <a:custGeom>
              <a:avLst/>
              <a:gdLst/>
              <a:ahLst/>
              <a:cxnLst/>
              <a:rect l="l" t="t" r="r" b="b"/>
              <a:pathLst>
                <a:path w="3866" h="932" extrusionOk="0">
                  <a:moveTo>
                    <a:pt x="1" y="1"/>
                  </a:moveTo>
                  <a:lnTo>
                    <a:pt x="1" y="932"/>
                  </a:lnTo>
                  <a:lnTo>
                    <a:pt x="3865" y="932"/>
                  </a:lnTo>
                  <a:lnTo>
                    <a:pt x="3865" y="1"/>
                  </a:lnTo>
                  <a:close/>
                </a:path>
              </a:pathLst>
            </a:custGeom>
            <a:solidFill>
              <a:srgbClr val="2F3E50"/>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92" name="Google Shape;892;g152c1ec1c0a_0_960"/>
            <p:cNvSpPr/>
            <p:nvPr/>
          </p:nvSpPr>
          <p:spPr>
            <a:xfrm>
              <a:off x="3769375" y="2125325"/>
              <a:ext cx="96650" cy="23325"/>
            </a:xfrm>
            <a:custGeom>
              <a:avLst/>
              <a:gdLst/>
              <a:ahLst/>
              <a:cxnLst/>
              <a:rect l="l" t="t" r="r" b="b"/>
              <a:pathLst>
                <a:path w="3866" h="933" extrusionOk="0">
                  <a:moveTo>
                    <a:pt x="1" y="0"/>
                  </a:moveTo>
                  <a:lnTo>
                    <a:pt x="1" y="933"/>
                  </a:lnTo>
                  <a:lnTo>
                    <a:pt x="3865" y="933"/>
                  </a:lnTo>
                  <a:lnTo>
                    <a:pt x="3865" y="0"/>
                  </a:lnTo>
                  <a:close/>
                </a:path>
              </a:pathLst>
            </a:custGeom>
            <a:solidFill>
              <a:srgbClr val="2F3E50"/>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93" name="Google Shape;893;g152c1ec1c0a_0_960"/>
            <p:cNvSpPr/>
            <p:nvPr/>
          </p:nvSpPr>
          <p:spPr>
            <a:xfrm>
              <a:off x="3663425" y="2421950"/>
              <a:ext cx="268175" cy="238700"/>
            </a:xfrm>
            <a:custGeom>
              <a:avLst/>
              <a:gdLst/>
              <a:ahLst/>
              <a:cxnLst/>
              <a:rect l="l" t="t" r="r" b="b"/>
              <a:pathLst>
                <a:path w="10727" h="9548" extrusionOk="0">
                  <a:moveTo>
                    <a:pt x="7807" y="1"/>
                  </a:moveTo>
                  <a:cubicBezTo>
                    <a:pt x="7692" y="1"/>
                    <a:pt x="7576" y="27"/>
                    <a:pt x="7468" y="82"/>
                  </a:cubicBezTo>
                  <a:lnTo>
                    <a:pt x="7376" y="127"/>
                  </a:lnTo>
                  <a:cubicBezTo>
                    <a:pt x="6962" y="336"/>
                    <a:pt x="6839" y="859"/>
                    <a:pt x="7102" y="1240"/>
                  </a:cubicBezTo>
                  <a:cubicBezTo>
                    <a:pt x="7363" y="1617"/>
                    <a:pt x="7561" y="2025"/>
                    <a:pt x="7710" y="2431"/>
                  </a:cubicBezTo>
                  <a:cubicBezTo>
                    <a:pt x="7905" y="2958"/>
                    <a:pt x="7501" y="3460"/>
                    <a:pt x="7007" y="3460"/>
                  </a:cubicBezTo>
                  <a:cubicBezTo>
                    <a:pt x="6901" y="3460"/>
                    <a:pt x="6790" y="3436"/>
                    <a:pt x="6681" y="3385"/>
                  </a:cubicBezTo>
                  <a:cubicBezTo>
                    <a:pt x="6592" y="3344"/>
                    <a:pt x="6501" y="3302"/>
                    <a:pt x="6408" y="3257"/>
                  </a:cubicBezTo>
                  <a:cubicBezTo>
                    <a:pt x="5944" y="3041"/>
                    <a:pt x="5705" y="2436"/>
                    <a:pt x="5582" y="1910"/>
                  </a:cubicBezTo>
                  <a:cubicBezTo>
                    <a:pt x="5501" y="1562"/>
                    <a:pt x="5190" y="1328"/>
                    <a:pt x="4848" y="1328"/>
                  </a:cubicBezTo>
                  <a:cubicBezTo>
                    <a:pt x="4788" y="1328"/>
                    <a:pt x="4727" y="1335"/>
                    <a:pt x="4667" y="1350"/>
                  </a:cubicBezTo>
                  <a:cubicBezTo>
                    <a:pt x="4259" y="1451"/>
                    <a:pt x="4012" y="1865"/>
                    <a:pt x="4117" y="2273"/>
                  </a:cubicBezTo>
                  <a:lnTo>
                    <a:pt x="4317" y="3037"/>
                  </a:lnTo>
                  <a:cubicBezTo>
                    <a:pt x="4376" y="3257"/>
                    <a:pt x="4335" y="3496"/>
                    <a:pt x="4193" y="3675"/>
                  </a:cubicBezTo>
                  <a:cubicBezTo>
                    <a:pt x="3625" y="4392"/>
                    <a:pt x="4152" y="6152"/>
                    <a:pt x="3589" y="6152"/>
                  </a:cubicBezTo>
                  <a:cubicBezTo>
                    <a:pt x="3544" y="6152"/>
                    <a:pt x="3493" y="6141"/>
                    <a:pt x="3433" y="6118"/>
                  </a:cubicBezTo>
                  <a:cubicBezTo>
                    <a:pt x="2816" y="5872"/>
                    <a:pt x="2704" y="4553"/>
                    <a:pt x="2694" y="3755"/>
                  </a:cubicBezTo>
                  <a:cubicBezTo>
                    <a:pt x="2689" y="3394"/>
                    <a:pt x="2437" y="3085"/>
                    <a:pt x="1984" y="2996"/>
                  </a:cubicBezTo>
                  <a:lnTo>
                    <a:pt x="1326" y="2868"/>
                  </a:lnTo>
                  <a:cubicBezTo>
                    <a:pt x="1277" y="2858"/>
                    <a:pt x="1228" y="2854"/>
                    <a:pt x="1180" y="2854"/>
                  </a:cubicBezTo>
                  <a:cubicBezTo>
                    <a:pt x="819" y="2854"/>
                    <a:pt x="494" y="3111"/>
                    <a:pt x="434" y="3479"/>
                  </a:cubicBezTo>
                  <a:cubicBezTo>
                    <a:pt x="1" y="6193"/>
                    <a:pt x="1037" y="8762"/>
                    <a:pt x="1349" y="9455"/>
                  </a:cubicBezTo>
                  <a:cubicBezTo>
                    <a:pt x="1366" y="9492"/>
                    <a:pt x="1394" y="9525"/>
                    <a:pt x="1429" y="9548"/>
                  </a:cubicBezTo>
                  <a:cubicBezTo>
                    <a:pt x="2376" y="7776"/>
                    <a:pt x="4104" y="6443"/>
                    <a:pt x="6311" y="6182"/>
                  </a:cubicBezTo>
                  <a:cubicBezTo>
                    <a:pt x="6577" y="6151"/>
                    <a:pt x="6851" y="6134"/>
                    <a:pt x="7130" y="6134"/>
                  </a:cubicBezTo>
                  <a:cubicBezTo>
                    <a:pt x="8096" y="6134"/>
                    <a:pt x="9130" y="6336"/>
                    <a:pt x="10196" y="6845"/>
                  </a:cubicBezTo>
                  <a:cubicBezTo>
                    <a:pt x="10726" y="3623"/>
                    <a:pt x="9168" y="1233"/>
                    <a:pt x="8392" y="279"/>
                  </a:cubicBezTo>
                  <a:cubicBezTo>
                    <a:pt x="8245" y="98"/>
                    <a:pt x="8028" y="1"/>
                    <a:pt x="7807" y="1"/>
                  </a:cubicBezTo>
                  <a:close/>
                </a:path>
              </a:pathLst>
            </a:custGeom>
            <a:solidFill>
              <a:srgbClr val="2A9D8F"/>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94" name="Google Shape;894;g152c1ec1c0a_0_960"/>
            <p:cNvSpPr/>
            <p:nvPr/>
          </p:nvSpPr>
          <p:spPr>
            <a:xfrm>
              <a:off x="3680625" y="2592200"/>
              <a:ext cx="399900" cy="403250"/>
            </a:xfrm>
            <a:custGeom>
              <a:avLst/>
              <a:gdLst/>
              <a:ahLst/>
              <a:cxnLst/>
              <a:rect l="l" t="t" r="r" b="b"/>
              <a:pathLst>
                <a:path w="15996" h="16130" extrusionOk="0">
                  <a:moveTo>
                    <a:pt x="8077" y="1"/>
                  </a:moveTo>
                  <a:cubicBezTo>
                    <a:pt x="9058" y="765"/>
                    <a:pt x="9842" y="1968"/>
                    <a:pt x="10329" y="3517"/>
                  </a:cubicBezTo>
                  <a:cubicBezTo>
                    <a:pt x="10329" y="3520"/>
                    <a:pt x="10331" y="3523"/>
                    <a:pt x="10331" y="3526"/>
                  </a:cubicBezTo>
                  <a:cubicBezTo>
                    <a:pt x="10369" y="3647"/>
                    <a:pt x="10409" y="3768"/>
                    <a:pt x="10442" y="3894"/>
                  </a:cubicBezTo>
                  <a:cubicBezTo>
                    <a:pt x="10886" y="5516"/>
                    <a:pt x="11341" y="7422"/>
                    <a:pt x="11361" y="9264"/>
                  </a:cubicBezTo>
                  <a:lnTo>
                    <a:pt x="11361" y="9342"/>
                  </a:lnTo>
                  <a:cubicBezTo>
                    <a:pt x="11358" y="9605"/>
                    <a:pt x="11145" y="9816"/>
                    <a:pt x="10883" y="9816"/>
                  </a:cubicBezTo>
                  <a:cubicBezTo>
                    <a:pt x="10883" y="9816"/>
                    <a:pt x="10882" y="9816"/>
                    <a:pt x="10881" y="9816"/>
                  </a:cubicBezTo>
                  <a:cubicBezTo>
                    <a:pt x="10852" y="9816"/>
                    <a:pt x="10822" y="9813"/>
                    <a:pt x="10794" y="9807"/>
                  </a:cubicBezTo>
                  <a:cubicBezTo>
                    <a:pt x="10570" y="9765"/>
                    <a:pt x="10410" y="9568"/>
                    <a:pt x="10413" y="9341"/>
                  </a:cubicBezTo>
                  <a:lnTo>
                    <a:pt x="10413" y="9275"/>
                  </a:lnTo>
                  <a:cubicBezTo>
                    <a:pt x="10399" y="8024"/>
                    <a:pt x="10167" y="6724"/>
                    <a:pt x="9878" y="5509"/>
                  </a:cubicBezTo>
                  <a:cubicBezTo>
                    <a:pt x="9612" y="6362"/>
                    <a:pt x="9261" y="7270"/>
                    <a:pt x="8798" y="8304"/>
                  </a:cubicBezTo>
                  <a:cubicBezTo>
                    <a:pt x="8453" y="9077"/>
                    <a:pt x="8163" y="9823"/>
                    <a:pt x="8414" y="10433"/>
                  </a:cubicBezTo>
                  <a:cubicBezTo>
                    <a:pt x="8673" y="11065"/>
                    <a:pt x="9167" y="11615"/>
                    <a:pt x="9886" y="12071"/>
                  </a:cubicBezTo>
                  <a:cubicBezTo>
                    <a:pt x="10078" y="12193"/>
                    <a:pt x="10156" y="12435"/>
                    <a:pt x="10071" y="12647"/>
                  </a:cubicBezTo>
                  <a:cubicBezTo>
                    <a:pt x="9999" y="12830"/>
                    <a:pt x="9822" y="12945"/>
                    <a:pt x="9632" y="12945"/>
                  </a:cubicBezTo>
                  <a:cubicBezTo>
                    <a:pt x="9602" y="12945"/>
                    <a:pt x="9571" y="12942"/>
                    <a:pt x="9541" y="12936"/>
                  </a:cubicBezTo>
                  <a:cubicBezTo>
                    <a:pt x="9483" y="12925"/>
                    <a:pt x="9427" y="12903"/>
                    <a:pt x="9378" y="12872"/>
                  </a:cubicBezTo>
                  <a:cubicBezTo>
                    <a:pt x="8490" y="12310"/>
                    <a:pt x="7871" y="11610"/>
                    <a:pt x="7536" y="10793"/>
                  </a:cubicBezTo>
                  <a:cubicBezTo>
                    <a:pt x="7112" y="9756"/>
                    <a:pt x="7606" y="8650"/>
                    <a:pt x="7934" y="7918"/>
                  </a:cubicBezTo>
                  <a:cubicBezTo>
                    <a:pt x="8679" y="6251"/>
                    <a:pt x="9126" y="4929"/>
                    <a:pt x="9378" y="3651"/>
                  </a:cubicBezTo>
                  <a:cubicBezTo>
                    <a:pt x="8930" y="2317"/>
                    <a:pt x="7861" y="142"/>
                    <a:pt x="5604" y="20"/>
                  </a:cubicBezTo>
                  <a:cubicBezTo>
                    <a:pt x="5589" y="17"/>
                    <a:pt x="5575" y="14"/>
                    <a:pt x="5559" y="10"/>
                  </a:cubicBezTo>
                  <a:cubicBezTo>
                    <a:pt x="5274" y="62"/>
                    <a:pt x="4993" y="135"/>
                    <a:pt x="4718" y="227"/>
                  </a:cubicBezTo>
                  <a:cubicBezTo>
                    <a:pt x="4720" y="245"/>
                    <a:pt x="4727" y="262"/>
                    <a:pt x="4727" y="281"/>
                  </a:cubicBezTo>
                  <a:cubicBezTo>
                    <a:pt x="4727" y="315"/>
                    <a:pt x="4714" y="2312"/>
                    <a:pt x="6617" y="4496"/>
                  </a:cubicBezTo>
                  <a:cubicBezTo>
                    <a:pt x="6749" y="4649"/>
                    <a:pt x="6771" y="4870"/>
                    <a:pt x="6670" y="5044"/>
                  </a:cubicBezTo>
                  <a:cubicBezTo>
                    <a:pt x="6584" y="5193"/>
                    <a:pt x="6427" y="5282"/>
                    <a:pt x="6260" y="5282"/>
                  </a:cubicBezTo>
                  <a:cubicBezTo>
                    <a:pt x="6230" y="5282"/>
                    <a:pt x="6199" y="5279"/>
                    <a:pt x="6168" y="5273"/>
                  </a:cubicBezTo>
                  <a:cubicBezTo>
                    <a:pt x="6065" y="5253"/>
                    <a:pt x="5971" y="5198"/>
                    <a:pt x="5902" y="5119"/>
                  </a:cubicBezTo>
                  <a:cubicBezTo>
                    <a:pt x="4206" y="3171"/>
                    <a:pt x="3864" y="1358"/>
                    <a:pt x="3796" y="612"/>
                  </a:cubicBezTo>
                  <a:cubicBezTo>
                    <a:pt x="3155" y="949"/>
                    <a:pt x="2591" y="1394"/>
                    <a:pt x="2110" y="1913"/>
                  </a:cubicBezTo>
                  <a:cubicBezTo>
                    <a:pt x="2124" y="3120"/>
                    <a:pt x="2481" y="6564"/>
                    <a:pt x="5939" y="8388"/>
                  </a:cubicBezTo>
                  <a:cubicBezTo>
                    <a:pt x="6148" y="8498"/>
                    <a:pt x="6244" y="8744"/>
                    <a:pt x="6165" y="8966"/>
                  </a:cubicBezTo>
                  <a:cubicBezTo>
                    <a:pt x="6098" y="9158"/>
                    <a:pt x="5916" y="9282"/>
                    <a:pt x="5719" y="9282"/>
                  </a:cubicBezTo>
                  <a:cubicBezTo>
                    <a:pt x="5689" y="9282"/>
                    <a:pt x="5658" y="9279"/>
                    <a:pt x="5628" y="9274"/>
                  </a:cubicBezTo>
                  <a:cubicBezTo>
                    <a:pt x="5582" y="9264"/>
                    <a:pt x="5539" y="9248"/>
                    <a:pt x="5497" y="9228"/>
                  </a:cubicBezTo>
                  <a:cubicBezTo>
                    <a:pt x="5056" y="8995"/>
                    <a:pt x="4637" y="8722"/>
                    <a:pt x="4245" y="8414"/>
                  </a:cubicBezTo>
                  <a:lnTo>
                    <a:pt x="4245" y="8414"/>
                  </a:lnTo>
                  <a:cubicBezTo>
                    <a:pt x="4507" y="9883"/>
                    <a:pt x="5091" y="11876"/>
                    <a:pt x="6204" y="12601"/>
                  </a:cubicBezTo>
                  <a:cubicBezTo>
                    <a:pt x="6424" y="12743"/>
                    <a:pt x="6486" y="13037"/>
                    <a:pt x="6343" y="13257"/>
                  </a:cubicBezTo>
                  <a:cubicBezTo>
                    <a:pt x="6252" y="13397"/>
                    <a:pt x="6100" y="13473"/>
                    <a:pt x="5945" y="13473"/>
                  </a:cubicBezTo>
                  <a:cubicBezTo>
                    <a:pt x="5857" y="13473"/>
                    <a:pt x="5767" y="13448"/>
                    <a:pt x="5687" y="13396"/>
                  </a:cubicBezTo>
                  <a:cubicBezTo>
                    <a:pt x="3667" y="12081"/>
                    <a:pt x="3218" y="8164"/>
                    <a:pt x="3146" y="7353"/>
                  </a:cubicBezTo>
                  <a:cubicBezTo>
                    <a:pt x="1917" y="5904"/>
                    <a:pt x="1445" y="4243"/>
                    <a:pt x="1268" y="3045"/>
                  </a:cubicBezTo>
                  <a:cubicBezTo>
                    <a:pt x="1218" y="3130"/>
                    <a:pt x="1162" y="3209"/>
                    <a:pt x="1116" y="3294"/>
                  </a:cubicBezTo>
                  <a:cubicBezTo>
                    <a:pt x="162" y="5079"/>
                    <a:pt x="0" y="7307"/>
                    <a:pt x="943" y="9336"/>
                  </a:cubicBezTo>
                  <a:cubicBezTo>
                    <a:pt x="2740" y="13204"/>
                    <a:pt x="6851" y="16129"/>
                    <a:pt x="9508" y="16129"/>
                  </a:cubicBezTo>
                  <a:cubicBezTo>
                    <a:pt x="10020" y="16129"/>
                    <a:pt x="10477" y="16021"/>
                    <a:pt x="10854" y="15790"/>
                  </a:cubicBezTo>
                  <a:cubicBezTo>
                    <a:pt x="14238" y="13713"/>
                    <a:pt x="15996" y="4316"/>
                    <a:pt x="10681" y="1023"/>
                  </a:cubicBezTo>
                  <a:cubicBezTo>
                    <a:pt x="10424" y="864"/>
                    <a:pt x="10156" y="720"/>
                    <a:pt x="9882" y="591"/>
                  </a:cubicBezTo>
                  <a:cubicBezTo>
                    <a:pt x="9309" y="316"/>
                    <a:pt x="8702" y="118"/>
                    <a:pt x="8077" y="1"/>
                  </a:cubicBezTo>
                  <a:close/>
                </a:path>
              </a:pathLst>
            </a:custGeom>
            <a:solidFill>
              <a:srgbClr val="2A9D8F"/>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95" name="Google Shape;895;g152c1ec1c0a_0_960"/>
            <p:cNvSpPr/>
            <p:nvPr/>
          </p:nvSpPr>
          <p:spPr>
            <a:xfrm>
              <a:off x="3529600" y="3358400"/>
              <a:ext cx="859550" cy="853950"/>
            </a:xfrm>
            <a:custGeom>
              <a:avLst/>
              <a:gdLst/>
              <a:ahLst/>
              <a:cxnLst/>
              <a:rect l="l" t="t" r="r" b="b"/>
              <a:pathLst>
                <a:path w="34382" h="34158" extrusionOk="0">
                  <a:moveTo>
                    <a:pt x="18802" y="1"/>
                  </a:moveTo>
                  <a:cubicBezTo>
                    <a:pt x="18310" y="1"/>
                    <a:pt x="17912" y="399"/>
                    <a:pt x="17912" y="891"/>
                  </a:cubicBezTo>
                  <a:lnTo>
                    <a:pt x="17912" y="3420"/>
                  </a:lnTo>
                  <a:cubicBezTo>
                    <a:pt x="17911" y="4036"/>
                    <a:pt x="17504" y="4578"/>
                    <a:pt x="16912" y="4751"/>
                  </a:cubicBezTo>
                  <a:cubicBezTo>
                    <a:pt x="16281" y="4936"/>
                    <a:pt x="15457" y="5254"/>
                    <a:pt x="14757" y="5775"/>
                  </a:cubicBezTo>
                  <a:cubicBezTo>
                    <a:pt x="13711" y="6554"/>
                    <a:pt x="12944" y="7786"/>
                    <a:pt x="13525" y="9705"/>
                  </a:cubicBezTo>
                  <a:cubicBezTo>
                    <a:pt x="13694" y="10261"/>
                    <a:pt x="13892" y="10775"/>
                    <a:pt x="14096" y="11262"/>
                  </a:cubicBezTo>
                  <a:cubicBezTo>
                    <a:pt x="15198" y="13882"/>
                    <a:pt x="16551" y="15611"/>
                    <a:pt x="15181" y="17624"/>
                  </a:cubicBezTo>
                  <a:cubicBezTo>
                    <a:pt x="14466" y="18675"/>
                    <a:pt x="13279" y="19318"/>
                    <a:pt x="12014" y="19423"/>
                  </a:cubicBezTo>
                  <a:cubicBezTo>
                    <a:pt x="10983" y="19508"/>
                    <a:pt x="9661" y="19804"/>
                    <a:pt x="9271" y="20738"/>
                  </a:cubicBezTo>
                  <a:lnTo>
                    <a:pt x="6009" y="20738"/>
                  </a:lnTo>
                  <a:cubicBezTo>
                    <a:pt x="4207" y="20738"/>
                    <a:pt x="2455" y="21527"/>
                    <a:pt x="1396" y="22983"/>
                  </a:cubicBezTo>
                  <a:cubicBezTo>
                    <a:pt x="360" y="24408"/>
                    <a:pt x="0" y="26192"/>
                    <a:pt x="407" y="27917"/>
                  </a:cubicBezTo>
                  <a:lnTo>
                    <a:pt x="1743" y="33567"/>
                  </a:lnTo>
                  <a:lnTo>
                    <a:pt x="6202" y="34158"/>
                  </a:lnTo>
                  <a:lnTo>
                    <a:pt x="4534" y="26942"/>
                  </a:lnTo>
                  <a:cubicBezTo>
                    <a:pt x="4406" y="26407"/>
                    <a:pt x="4531" y="25843"/>
                    <a:pt x="4873" y="25413"/>
                  </a:cubicBezTo>
                  <a:cubicBezTo>
                    <a:pt x="5215" y="24981"/>
                    <a:pt x="5728" y="24459"/>
                    <a:pt x="6280" y="24459"/>
                  </a:cubicBezTo>
                  <a:lnTo>
                    <a:pt x="9337" y="24459"/>
                  </a:lnTo>
                  <a:cubicBezTo>
                    <a:pt x="9337" y="24459"/>
                    <a:pt x="12665" y="28161"/>
                    <a:pt x="18268" y="28161"/>
                  </a:cubicBezTo>
                  <a:cubicBezTo>
                    <a:pt x="19747" y="28161"/>
                    <a:pt x="21385" y="27903"/>
                    <a:pt x="23162" y="27251"/>
                  </a:cubicBezTo>
                  <a:cubicBezTo>
                    <a:pt x="31669" y="24127"/>
                    <a:pt x="33597" y="16750"/>
                    <a:pt x="33995" y="14623"/>
                  </a:cubicBezTo>
                  <a:cubicBezTo>
                    <a:pt x="34382" y="12563"/>
                    <a:pt x="34331" y="4396"/>
                    <a:pt x="22801" y="3761"/>
                  </a:cubicBezTo>
                  <a:cubicBezTo>
                    <a:pt x="22149" y="3725"/>
                    <a:pt x="21634" y="3189"/>
                    <a:pt x="21634" y="2535"/>
                  </a:cubicBezTo>
                  <a:lnTo>
                    <a:pt x="21634" y="1"/>
                  </a:lnTo>
                  <a:close/>
                </a:path>
              </a:pathLst>
            </a:custGeom>
            <a:solidFill>
              <a:srgbClr val="2A9D8F"/>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96" name="Google Shape;896;g152c1ec1c0a_0_960"/>
            <p:cNvSpPr/>
            <p:nvPr/>
          </p:nvSpPr>
          <p:spPr>
            <a:xfrm>
              <a:off x="3195900" y="3104000"/>
              <a:ext cx="1013925" cy="678350"/>
            </a:xfrm>
            <a:custGeom>
              <a:avLst/>
              <a:gdLst/>
              <a:ahLst/>
              <a:cxnLst/>
              <a:rect l="l" t="t" r="r" b="b"/>
              <a:pathLst>
                <a:path w="40557" h="27134" extrusionOk="0">
                  <a:moveTo>
                    <a:pt x="33331" y="1"/>
                  </a:moveTo>
                  <a:cubicBezTo>
                    <a:pt x="29231" y="1"/>
                    <a:pt x="23271" y="2502"/>
                    <a:pt x="13764" y="2502"/>
                  </a:cubicBezTo>
                  <a:cubicBezTo>
                    <a:pt x="13585" y="2502"/>
                    <a:pt x="13404" y="2501"/>
                    <a:pt x="13222" y="2499"/>
                  </a:cubicBezTo>
                  <a:cubicBezTo>
                    <a:pt x="13161" y="2498"/>
                    <a:pt x="13099" y="2498"/>
                    <a:pt x="13038" y="2498"/>
                  </a:cubicBezTo>
                  <a:cubicBezTo>
                    <a:pt x="1" y="2498"/>
                    <a:pt x="2889" y="16544"/>
                    <a:pt x="2889" y="16544"/>
                  </a:cubicBezTo>
                  <a:cubicBezTo>
                    <a:pt x="3683" y="19458"/>
                    <a:pt x="1033" y="24890"/>
                    <a:pt x="2889" y="26745"/>
                  </a:cubicBezTo>
                  <a:cubicBezTo>
                    <a:pt x="3160" y="27017"/>
                    <a:pt x="3518" y="27134"/>
                    <a:pt x="3929" y="27134"/>
                  </a:cubicBezTo>
                  <a:cubicBezTo>
                    <a:pt x="6327" y="27134"/>
                    <a:pt x="10573" y="23197"/>
                    <a:pt x="10573" y="23197"/>
                  </a:cubicBezTo>
                  <a:cubicBezTo>
                    <a:pt x="11740" y="23418"/>
                    <a:pt x="12768" y="23517"/>
                    <a:pt x="13681" y="23517"/>
                  </a:cubicBezTo>
                  <a:cubicBezTo>
                    <a:pt x="20023" y="23517"/>
                    <a:pt x="20778" y="18711"/>
                    <a:pt x="23557" y="16278"/>
                  </a:cubicBezTo>
                  <a:cubicBezTo>
                    <a:pt x="25688" y="14415"/>
                    <a:pt x="27945" y="13862"/>
                    <a:pt x="29203" y="13701"/>
                  </a:cubicBezTo>
                  <a:cubicBezTo>
                    <a:pt x="29774" y="13629"/>
                    <a:pt x="30200" y="13143"/>
                    <a:pt x="30200" y="12568"/>
                  </a:cubicBezTo>
                  <a:lnTo>
                    <a:pt x="30200" y="10368"/>
                  </a:lnTo>
                  <a:cubicBezTo>
                    <a:pt x="30200" y="9677"/>
                    <a:pt x="30760" y="9117"/>
                    <a:pt x="31450" y="9117"/>
                  </a:cubicBezTo>
                  <a:lnTo>
                    <a:pt x="33422" y="9117"/>
                  </a:lnTo>
                  <a:cubicBezTo>
                    <a:pt x="33424" y="9117"/>
                    <a:pt x="33425" y="9117"/>
                    <a:pt x="33427" y="9117"/>
                  </a:cubicBezTo>
                  <a:cubicBezTo>
                    <a:pt x="33762" y="9117"/>
                    <a:pt x="34087" y="9012"/>
                    <a:pt x="34359" y="8817"/>
                  </a:cubicBezTo>
                  <a:cubicBezTo>
                    <a:pt x="35865" y="7740"/>
                    <a:pt x="40556" y="3983"/>
                    <a:pt x="37073" y="1174"/>
                  </a:cubicBezTo>
                  <a:cubicBezTo>
                    <a:pt x="36010" y="317"/>
                    <a:pt x="34788" y="1"/>
                    <a:pt x="33331" y="1"/>
                  </a:cubicBezTo>
                  <a:close/>
                </a:path>
              </a:pathLst>
            </a:custGeom>
            <a:solidFill>
              <a:srgbClr val="2A9D8F"/>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97" name="Google Shape;897;g152c1ec1c0a_0_960"/>
            <p:cNvSpPr/>
            <p:nvPr/>
          </p:nvSpPr>
          <p:spPr>
            <a:xfrm>
              <a:off x="3208225" y="4199150"/>
              <a:ext cx="1201700" cy="964175"/>
            </a:xfrm>
            <a:custGeom>
              <a:avLst/>
              <a:gdLst/>
              <a:ahLst/>
              <a:cxnLst/>
              <a:rect l="l" t="t" r="r" b="b"/>
              <a:pathLst>
                <a:path w="48068" h="38567" extrusionOk="0">
                  <a:moveTo>
                    <a:pt x="12008" y="9417"/>
                  </a:moveTo>
                  <a:cubicBezTo>
                    <a:pt x="12012" y="9417"/>
                    <a:pt x="12063" y="9476"/>
                    <a:pt x="12186" y="9639"/>
                  </a:cubicBezTo>
                  <a:cubicBezTo>
                    <a:pt x="12085" y="9533"/>
                    <a:pt x="12001" y="9417"/>
                    <a:pt x="12008" y="9417"/>
                  </a:cubicBezTo>
                  <a:close/>
                  <a:moveTo>
                    <a:pt x="39633" y="0"/>
                  </a:moveTo>
                  <a:cubicBezTo>
                    <a:pt x="39207" y="0"/>
                    <a:pt x="38765" y="71"/>
                    <a:pt x="38318" y="223"/>
                  </a:cubicBezTo>
                  <a:cubicBezTo>
                    <a:pt x="36394" y="880"/>
                    <a:pt x="35612" y="2445"/>
                    <a:pt x="35612" y="2445"/>
                  </a:cubicBezTo>
                  <a:cubicBezTo>
                    <a:pt x="34787" y="1715"/>
                    <a:pt x="33865" y="1461"/>
                    <a:pt x="32981" y="1461"/>
                  </a:cubicBezTo>
                  <a:cubicBezTo>
                    <a:pt x="30951" y="1461"/>
                    <a:pt x="29121" y="2801"/>
                    <a:pt x="29121" y="2801"/>
                  </a:cubicBezTo>
                  <a:cubicBezTo>
                    <a:pt x="28382" y="2137"/>
                    <a:pt x="27561" y="1913"/>
                    <a:pt x="26788" y="1913"/>
                  </a:cubicBezTo>
                  <a:cubicBezTo>
                    <a:pt x="25174" y="1913"/>
                    <a:pt x="23771" y="2890"/>
                    <a:pt x="23771" y="2890"/>
                  </a:cubicBezTo>
                  <a:cubicBezTo>
                    <a:pt x="23186" y="2059"/>
                    <a:pt x="22475" y="1782"/>
                    <a:pt x="21786" y="1782"/>
                  </a:cubicBezTo>
                  <a:cubicBezTo>
                    <a:pt x="20409" y="1782"/>
                    <a:pt x="19122" y="2890"/>
                    <a:pt x="19122" y="2890"/>
                  </a:cubicBezTo>
                  <a:cubicBezTo>
                    <a:pt x="18476" y="1886"/>
                    <a:pt x="17632" y="1602"/>
                    <a:pt x="16883" y="1602"/>
                  </a:cubicBezTo>
                  <a:cubicBezTo>
                    <a:pt x="15904" y="1602"/>
                    <a:pt x="15088" y="2088"/>
                    <a:pt x="15088" y="2088"/>
                  </a:cubicBezTo>
                  <a:cubicBezTo>
                    <a:pt x="13516" y="803"/>
                    <a:pt x="12140" y="332"/>
                    <a:pt x="10966" y="332"/>
                  </a:cubicBezTo>
                  <a:cubicBezTo>
                    <a:pt x="7748" y="332"/>
                    <a:pt x="6053" y="3869"/>
                    <a:pt x="6053" y="3869"/>
                  </a:cubicBezTo>
                  <a:cubicBezTo>
                    <a:pt x="0" y="6541"/>
                    <a:pt x="4210" y="11794"/>
                    <a:pt x="4210" y="11794"/>
                  </a:cubicBezTo>
                  <a:cubicBezTo>
                    <a:pt x="1842" y="15268"/>
                    <a:pt x="5527" y="17672"/>
                    <a:pt x="5527" y="17672"/>
                  </a:cubicBezTo>
                  <a:cubicBezTo>
                    <a:pt x="4912" y="21590"/>
                    <a:pt x="9561" y="22658"/>
                    <a:pt x="9561" y="22658"/>
                  </a:cubicBezTo>
                  <a:cubicBezTo>
                    <a:pt x="9210" y="24083"/>
                    <a:pt x="10614" y="25686"/>
                    <a:pt x="10614" y="25686"/>
                  </a:cubicBezTo>
                  <a:cubicBezTo>
                    <a:pt x="11008" y="25933"/>
                    <a:pt x="11346" y="26040"/>
                    <a:pt x="11638" y="26040"/>
                  </a:cubicBezTo>
                  <a:cubicBezTo>
                    <a:pt x="12681" y="26040"/>
                    <a:pt x="13116" y="24667"/>
                    <a:pt x="13296" y="23416"/>
                  </a:cubicBezTo>
                  <a:cubicBezTo>
                    <a:pt x="12906" y="22331"/>
                    <a:pt x="13421" y="21412"/>
                    <a:pt x="13421" y="21412"/>
                  </a:cubicBezTo>
                  <a:cubicBezTo>
                    <a:pt x="16051" y="18740"/>
                    <a:pt x="13508" y="14911"/>
                    <a:pt x="13508" y="14911"/>
                  </a:cubicBezTo>
                  <a:cubicBezTo>
                    <a:pt x="13937" y="12423"/>
                    <a:pt x="12869" y="10546"/>
                    <a:pt x="12186" y="9639"/>
                  </a:cubicBezTo>
                  <a:lnTo>
                    <a:pt x="12186" y="9639"/>
                  </a:lnTo>
                  <a:cubicBezTo>
                    <a:pt x="13072" y="10571"/>
                    <a:pt x="13944" y="10898"/>
                    <a:pt x="14732" y="10898"/>
                  </a:cubicBezTo>
                  <a:cubicBezTo>
                    <a:pt x="16587" y="10898"/>
                    <a:pt x="17974" y="9082"/>
                    <a:pt x="17974" y="9082"/>
                  </a:cubicBezTo>
                  <a:cubicBezTo>
                    <a:pt x="18856" y="10322"/>
                    <a:pt x="20003" y="10694"/>
                    <a:pt x="21062" y="10694"/>
                  </a:cubicBezTo>
                  <a:cubicBezTo>
                    <a:pt x="22657" y="10694"/>
                    <a:pt x="24054" y="9851"/>
                    <a:pt x="24054" y="9851"/>
                  </a:cubicBezTo>
                  <a:cubicBezTo>
                    <a:pt x="24768" y="10529"/>
                    <a:pt x="25630" y="10764"/>
                    <a:pt x="26480" y="10764"/>
                  </a:cubicBezTo>
                  <a:cubicBezTo>
                    <a:pt x="28399" y="10764"/>
                    <a:pt x="30262" y="9568"/>
                    <a:pt x="30262" y="9568"/>
                  </a:cubicBezTo>
                  <a:cubicBezTo>
                    <a:pt x="31232" y="10232"/>
                    <a:pt x="32130" y="10484"/>
                    <a:pt x="32936" y="10484"/>
                  </a:cubicBezTo>
                  <a:cubicBezTo>
                    <a:pt x="35461" y="10484"/>
                    <a:pt x="37074" y="8010"/>
                    <a:pt x="37103" y="7966"/>
                  </a:cubicBezTo>
                  <a:lnTo>
                    <a:pt x="37103" y="7966"/>
                  </a:lnTo>
                  <a:cubicBezTo>
                    <a:pt x="35262" y="10815"/>
                    <a:pt x="37718" y="14465"/>
                    <a:pt x="37718" y="14465"/>
                  </a:cubicBezTo>
                  <a:cubicBezTo>
                    <a:pt x="36403" y="15356"/>
                    <a:pt x="37104" y="17760"/>
                    <a:pt x="37104" y="17760"/>
                  </a:cubicBezTo>
                  <a:cubicBezTo>
                    <a:pt x="36933" y="17739"/>
                    <a:pt x="36771" y="17729"/>
                    <a:pt x="36615" y="17729"/>
                  </a:cubicBezTo>
                  <a:cubicBezTo>
                    <a:pt x="34119" y="17729"/>
                    <a:pt x="33419" y="20253"/>
                    <a:pt x="33419" y="20253"/>
                  </a:cubicBezTo>
                  <a:cubicBezTo>
                    <a:pt x="32749" y="19787"/>
                    <a:pt x="32113" y="19605"/>
                    <a:pt x="31528" y="19605"/>
                  </a:cubicBezTo>
                  <a:cubicBezTo>
                    <a:pt x="29429" y="19605"/>
                    <a:pt x="27981" y="21946"/>
                    <a:pt x="27981" y="21946"/>
                  </a:cubicBezTo>
                  <a:cubicBezTo>
                    <a:pt x="19999" y="22213"/>
                    <a:pt x="22864" y="28555"/>
                    <a:pt x="22864" y="28555"/>
                  </a:cubicBezTo>
                  <a:cubicBezTo>
                    <a:pt x="22617" y="28977"/>
                    <a:pt x="21764" y="29711"/>
                    <a:pt x="21637" y="30080"/>
                  </a:cubicBezTo>
                  <a:cubicBezTo>
                    <a:pt x="20444" y="33518"/>
                    <a:pt x="23947" y="34680"/>
                    <a:pt x="23947" y="34680"/>
                  </a:cubicBezTo>
                  <a:cubicBezTo>
                    <a:pt x="23947" y="34680"/>
                    <a:pt x="23157" y="37885"/>
                    <a:pt x="25789" y="38509"/>
                  </a:cubicBezTo>
                  <a:cubicBezTo>
                    <a:pt x="25955" y="38548"/>
                    <a:pt x="26110" y="38566"/>
                    <a:pt x="26255" y="38566"/>
                  </a:cubicBezTo>
                  <a:cubicBezTo>
                    <a:pt x="28410" y="38566"/>
                    <a:pt x="28333" y="34502"/>
                    <a:pt x="28333" y="34502"/>
                  </a:cubicBezTo>
                  <a:cubicBezTo>
                    <a:pt x="31490" y="32365"/>
                    <a:pt x="29561" y="29070"/>
                    <a:pt x="29561" y="29070"/>
                  </a:cubicBezTo>
                  <a:lnTo>
                    <a:pt x="29561" y="29070"/>
                  </a:lnTo>
                  <a:cubicBezTo>
                    <a:pt x="29766" y="29084"/>
                    <a:pt x="29967" y="29090"/>
                    <a:pt x="30162" y="29090"/>
                  </a:cubicBezTo>
                  <a:cubicBezTo>
                    <a:pt x="33796" y="29090"/>
                    <a:pt x="35613" y="26844"/>
                    <a:pt x="35613" y="26844"/>
                  </a:cubicBezTo>
                  <a:cubicBezTo>
                    <a:pt x="35953" y="26875"/>
                    <a:pt x="36276" y="26890"/>
                    <a:pt x="36582" y="26890"/>
                  </a:cubicBezTo>
                  <a:cubicBezTo>
                    <a:pt x="42358" y="26890"/>
                    <a:pt x="42279" y="21590"/>
                    <a:pt x="42279" y="21590"/>
                  </a:cubicBezTo>
                  <a:cubicBezTo>
                    <a:pt x="47805" y="18918"/>
                    <a:pt x="44736" y="13664"/>
                    <a:pt x="44736" y="13664"/>
                  </a:cubicBezTo>
                  <a:cubicBezTo>
                    <a:pt x="48067" y="9568"/>
                    <a:pt x="43156" y="6363"/>
                    <a:pt x="43156" y="6363"/>
                  </a:cubicBezTo>
                  <a:cubicBezTo>
                    <a:pt x="43178" y="6323"/>
                    <a:pt x="43200" y="6286"/>
                    <a:pt x="43220" y="6248"/>
                  </a:cubicBezTo>
                  <a:cubicBezTo>
                    <a:pt x="44811" y="3360"/>
                    <a:pt x="42581" y="0"/>
                    <a:pt x="39633" y="0"/>
                  </a:cubicBezTo>
                  <a:close/>
                </a:path>
              </a:pathLst>
            </a:custGeom>
            <a:solidFill>
              <a:srgbClr val="2A9D8F"/>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sp>
          <p:nvSpPr>
            <p:cNvPr id="898" name="Google Shape;898;g152c1ec1c0a_0_960"/>
            <p:cNvSpPr/>
            <p:nvPr/>
          </p:nvSpPr>
          <p:spPr>
            <a:xfrm>
              <a:off x="3562400" y="4461600"/>
              <a:ext cx="560275" cy="451425"/>
            </a:xfrm>
            <a:custGeom>
              <a:avLst/>
              <a:gdLst/>
              <a:ahLst/>
              <a:cxnLst/>
              <a:rect l="l" t="t" r="r" b="b"/>
              <a:pathLst>
                <a:path w="22411" h="18057" extrusionOk="0">
                  <a:moveTo>
                    <a:pt x="6513" y="1285"/>
                  </a:moveTo>
                  <a:cubicBezTo>
                    <a:pt x="6549" y="1285"/>
                    <a:pt x="6586" y="1289"/>
                    <a:pt x="6622" y="1297"/>
                  </a:cubicBezTo>
                  <a:cubicBezTo>
                    <a:pt x="6896" y="1356"/>
                    <a:pt x="7072" y="1626"/>
                    <a:pt x="7014" y="1901"/>
                  </a:cubicBezTo>
                  <a:cubicBezTo>
                    <a:pt x="7010" y="1924"/>
                    <a:pt x="6793" y="3075"/>
                    <a:pt x="7533" y="4115"/>
                  </a:cubicBezTo>
                  <a:cubicBezTo>
                    <a:pt x="7615" y="4228"/>
                    <a:pt x="7703" y="4336"/>
                    <a:pt x="7799" y="4438"/>
                  </a:cubicBezTo>
                  <a:cubicBezTo>
                    <a:pt x="8453" y="4396"/>
                    <a:pt x="11294" y="4138"/>
                    <a:pt x="11409" y="2702"/>
                  </a:cubicBezTo>
                  <a:cubicBezTo>
                    <a:pt x="11430" y="2436"/>
                    <a:pt x="11654" y="2233"/>
                    <a:pt x="11917" y="2233"/>
                  </a:cubicBezTo>
                  <a:cubicBezTo>
                    <a:pt x="11930" y="2233"/>
                    <a:pt x="11944" y="2234"/>
                    <a:pt x="11959" y="2235"/>
                  </a:cubicBezTo>
                  <a:cubicBezTo>
                    <a:pt x="12239" y="2257"/>
                    <a:pt x="12449" y="2503"/>
                    <a:pt x="12426" y="2784"/>
                  </a:cubicBezTo>
                  <a:cubicBezTo>
                    <a:pt x="12294" y="4433"/>
                    <a:pt x="10433" y="5067"/>
                    <a:pt x="9081" y="5311"/>
                  </a:cubicBezTo>
                  <a:cubicBezTo>
                    <a:pt x="9651" y="5566"/>
                    <a:pt x="10328" y="5750"/>
                    <a:pt x="11119" y="5857"/>
                  </a:cubicBezTo>
                  <a:cubicBezTo>
                    <a:pt x="11385" y="5892"/>
                    <a:pt x="11578" y="6128"/>
                    <a:pt x="11560" y="6396"/>
                  </a:cubicBezTo>
                  <a:cubicBezTo>
                    <a:pt x="11543" y="6664"/>
                    <a:pt x="11320" y="6872"/>
                    <a:pt x="11051" y="6872"/>
                  </a:cubicBezTo>
                  <a:cubicBezTo>
                    <a:pt x="11028" y="6872"/>
                    <a:pt x="11006" y="6871"/>
                    <a:pt x="10983" y="6868"/>
                  </a:cubicBezTo>
                  <a:cubicBezTo>
                    <a:pt x="8959" y="6595"/>
                    <a:pt x="7513" y="5861"/>
                    <a:pt x="6689" y="4689"/>
                  </a:cubicBezTo>
                  <a:cubicBezTo>
                    <a:pt x="5692" y="3273"/>
                    <a:pt x="6002" y="1753"/>
                    <a:pt x="6017" y="1690"/>
                  </a:cubicBezTo>
                  <a:cubicBezTo>
                    <a:pt x="6068" y="1451"/>
                    <a:pt x="6279" y="1285"/>
                    <a:pt x="6513" y="1285"/>
                  </a:cubicBezTo>
                  <a:close/>
                  <a:moveTo>
                    <a:pt x="1526" y="3816"/>
                  </a:moveTo>
                  <a:cubicBezTo>
                    <a:pt x="1558" y="3816"/>
                    <a:pt x="1590" y="3819"/>
                    <a:pt x="1622" y="3825"/>
                  </a:cubicBezTo>
                  <a:cubicBezTo>
                    <a:pt x="1896" y="3878"/>
                    <a:pt x="2078" y="4142"/>
                    <a:pt x="2029" y="4416"/>
                  </a:cubicBezTo>
                  <a:cubicBezTo>
                    <a:pt x="2022" y="4456"/>
                    <a:pt x="1904" y="5186"/>
                    <a:pt x="2465" y="5866"/>
                  </a:cubicBezTo>
                  <a:cubicBezTo>
                    <a:pt x="3121" y="6662"/>
                    <a:pt x="4476" y="7098"/>
                    <a:pt x="6381" y="7128"/>
                  </a:cubicBezTo>
                  <a:cubicBezTo>
                    <a:pt x="6661" y="7133"/>
                    <a:pt x="6882" y="7362"/>
                    <a:pt x="6880" y="7642"/>
                  </a:cubicBezTo>
                  <a:cubicBezTo>
                    <a:pt x="6878" y="7920"/>
                    <a:pt x="6653" y="8146"/>
                    <a:pt x="6373" y="8147"/>
                  </a:cubicBezTo>
                  <a:lnTo>
                    <a:pt x="6366" y="8147"/>
                  </a:lnTo>
                  <a:cubicBezTo>
                    <a:pt x="4103" y="8112"/>
                    <a:pt x="2520" y="7556"/>
                    <a:pt x="1660" y="6492"/>
                  </a:cubicBezTo>
                  <a:cubicBezTo>
                    <a:pt x="798" y="5429"/>
                    <a:pt x="1018" y="4272"/>
                    <a:pt x="1026" y="4223"/>
                  </a:cubicBezTo>
                  <a:cubicBezTo>
                    <a:pt x="1076" y="3982"/>
                    <a:pt x="1289" y="3816"/>
                    <a:pt x="1526" y="3816"/>
                  </a:cubicBezTo>
                  <a:close/>
                  <a:moveTo>
                    <a:pt x="16092" y="1"/>
                  </a:moveTo>
                  <a:cubicBezTo>
                    <a:pt x="15971" y="1"/>
                    <a:pt x="15852" y="43"/>
                    <a:pt x="15757" y="130"/>
                  </a:cubicBezTo>
                  <a:cubicBezTo>
                    <a:pt x="15322" y="527"/>
                    <a:pt x="14640" y="1020"/>
                    <a:pt x="13748" y="1311"/>
                  </a:cubicBezTo>
                  <a:cubicBezTo>
                    <a:pt x="13756" y="1311"/>
                    <a:pt x="13764" y="1311"/>
                    <a:pt x="13773" y="1311"/>
                  </a:cubicBezTo>
                  <a:cubicBezTo>
                    <a:pt x="13999" y="1311"/>
                    <a:pt x="14207" y="1455"/>
                    <a:pt x="14266" y="1685"/>
                  </a:cubicBezTo>
                  <a:cubicBezTo>
                    <a:pt x="14304" y="1823"/>
                    <a:pt x="15176" y="4909"/>
                    <a:pt x="20143" y="5259"/>
                  </a:cubicBezTo>
                  <a:cubicBezTo>
                    <a:pt x="20416" y="5278"/>
                    <a:pt x="20624" y="5511"/>
                    <a:pt x="20616" y="5785"/>
                  </a:cubicBezTo>
                  <a:cubicBezTo>
                    <a:pt x="20606" y="6059"/>
                    <a:pt x="20382" y="6276"/>
                    <a:pt x="20108" y="6277"/>
                  </a:cubicBezTo>
                  <a:cubicBezTo>
                    <a:pt x="20096" y="6277"/>
                    <a:pt x="20083" y="6277"/>
                    <a:pt x="20071" y="6276"/>
                  </a:cubicBezTo>
                  <a:cubicBezTo>
                    <a:pt x="18217" y="6146"/>
                    <a:pt x="16862" y="5662"/>
                    <a:pt x="15868" y="5064"/>
                  </a:cubicBezTo>
                  <a:lnTo>
                    <a:pt x="15868" y="5064"/>
                  </a:lnTo>
                  <a:cubicBezTo>
                    <a:pt x="15962" y="5591"/>
                    <a:pt x="15980" y="6191"/>
                    <a:pt x="15786" y="6749"/>
                  </a:cubicBezTo>
                  <a:cubicBezTo>
                    <a:pt x="15568" y="7377"/>
                    <a:pt x="15129" y="7846"/>
                    <a:pt x="14481" y="8144"/>
                  </a:cubicBezTo>
                  <a:cubicBezTo>
                    <a:pt x="14412" y="8176"/>
                    <a:pt x="14338" y="8192"/>
                    <a:pt x="14266" y="8192"/>
                  </a:cubicBezTo>
                  <a:cubicBezTo>
                    <a:pt x="14073" y="8192"/>
                    <a:pt x="13888" y="8082"/>
                    <a:pt x="13802" y="7895"/>
                  </a:cubicBezTo>
                  <a:cubicBezTo>
                    <a:pt x="13685" y="7639"/>
                    <a:pt x="13797" y="7334"/>
                    <a:pt x="14055" y="7217"/>
                  </a:cubicBezTo>
                  <a:cubicBezTo>
                    <a:pt x="14445" y="7037"/>
                    <a:pt x="14698" y="6774"/>
                    <a:pt x="14822" y="6414"/>
                  </a:cubicBezTo>
                  <a:cubicBezTo>
                    <a:pt x="15107" y="5596"/>
                    <a:pt x="14681" y="4455"/>
                    <a:pt x="14493" y="4085"/>
                  </a:cubicBezTo>
                  <a:cubicBezTo>
                    <a:pt x="14467" y="4031"/>
                    <a:pt x="14451" y="3972"/>
                    <a:pt x="14445" y="3912"/>
                  </a:cubicBezTo>
                  <a:cubicBezTo>
                    <a:pt x="13549" y="2935"/>
                    <a:pt x="13297" y="2012"/>
                    <a:pt x="13278" y="1934"/>
                  </a:cubicBezTo>
                  <a:cubicBezTo>
                    <a:pt x="13224" y="1715"/>
                    <a:pt x="13323" y="1499"/>
                    <a:pt x="13504" y="1384"/>
                  </a:cubicBezTo>
                  <a:lnTo>
                    <a:pt x="13504" y="1384"/>
                  </a:lnTo>
                  <a:cubicBezTo>
                    <a:pt x="13084" y="1500"/>
                    <a:pt x="12652" y="1559"/>
                    <a:pt x="12216" y="1560"/>
                  </a:cubicBezTo>
                  <a:cubicBezTo>
                    <a:pt x="11356" y="1560"/>
                    <a:pt x="10476" y="1337"/>
                    <a:pt x="9594" y="895"/>
                  </a:cubicBezTo>
                  <a:cubicBezTo>
                    <a:pt x="9523" y="858"/>
                    <a:pt x="9444" y="839"/>
                    <a:pt x="9365" y="839"/>
                  </a:cubicBezTo>
                  <a:cubicBezTo>
                    <a:pt x="9316" y="839"/>
                    <a:pt x="9268" y="846"/>
                    <a:pt x="9221" y="860"/>
                  </a:cubicBezTo>
                  <a:cubicBezTo>
                    <a:pt x="8724" y="1014"/>
                    <a:pt x="7845" y="1235"/>
                    <a:pt x="6895" y="1235"/>
                  </a:cubicBezTo>
                  <a:cubicBezTo>
                    <a:pt x="5808" y="1235"/>
                    <a:pt x="4900" y="940"/>
                    <a:pt x="4221" y="376"/>
                  </a:cubicBezTo>
                  <a:cubicBezTo>
                    <a:pt x="4133" y="303"/>
                    <a:pt x="4026" y="267"/>
                    <a:pt x="3918" y="267"/>
                  </a:cubicBezTo>
                  <a:cubicBezTo>
                    <a:pt x="3816" y="267"/>
                    <a:pt x="3713" y="298"/>
                    <a:pt x="3624" y="358"/>
                  </a:cubicBezTo>
                  <a:cubicBezTo>
                    <a:pt x="3056" y="738"/>
                    <a:pt x="2203" y="1152"/>
                    <a:pt x="1189" y="1152"/>
                  </a:cubicBezTo>
                  <a:cubicBezTo>
                    <a:pt x="1017" y="1152"/>
                    <a:pt x="844" y="1140"/>
                    <a:pt x="674" y="1116"/>
                  </a:cubicBezTo>
                  <a:cubicBezTo>
                    <a:pt x="650" y="1112"/>
                    <a:pt x="626" y="1111"/>
                    <a:pt x="603" y="1111"/>
                  </a:cubicBezTo>
                  <a:cubicBezTo>
                    <a:pt x="438" y="1111"/>
                    <a:pt x="282" y="1192"/>
                    <a:pt x="188" y="1331"/>
                  </a:cubicBezTo>
                  <a:cubicBezTo>
                    <a:pt x="1140" y="1446"/>
                    <a:pt x="3076" y="1990"/>
                    <a:pt x="4949" y="4391"/>
                  </a:cubicBezTo>
                  <a:cubicBezTo>
                    <a:pt x="5128" y="4613"/>
                    <a:pt x="5091" y="4938"/>
                    <a:pt x="4866" y="5114"/>
                  </a:cubicBezTo>
                  <a:cubicBezTo>
                    <a:pt x="4773" y="5186"/>
                    <a:pt x="4663" y="5221"/>
                    <a:pt x="4553" y="5221"/>
                  </a:cubicBezTo>
                  <a:cubicBezTo>
                    <a:pt x="4399" y="5221"/>
                    <a:pt x="4246" y="5151"/>
                    <a:pt x="4145" y="5019"/>
                  </a:cubicBezTo>
                  <a:cubicBezTo>
                    <a:pt x="2574" y="3008"/>
                    <a:pt x="1019" y="2492"/>
                    <a:pt x="220" y="2364"/>
                  </a:cubicBezTo>
                  <a:lnTo>
                    <a:pt x="220" y="2364"/>
                  </a:lnTo>
                  <a:cubicBezTo>
                    <a:pt x="294" y="2919"/>
                    <a:pt x="298" y="3482"/>
                    <a:pt x="232" y="4038"/>
                  </a:cubicBezTo>
                  <a:cubicBezTo>
                    <a:pt x="217" y="4147"/>
                    <a:pt x="240" y="4259"/>
                    <a:pt x="296" y="4354"/>
                  </a:cubicBezTo>
                  <a:cubicBezTo>
                    <a:pt x="1028" y="5609"/>
                    <a:pt x="1747" y="7834"/>
                    <a:pt x="778" y="9752"/>
                  </a:cubicBezTo>
                  <a:cubicBezTo>
                    <a:pt x="1446" y="9423"/>
                    <a:pt x="2315" y="9146"/>
                    <a:pt x="3352" y="9146"/>
                  </a:cubicBezTo>
                  <a:cubicBezTo>
                    <a:pt x="3973" y="9146"/>
                    <a:pt x="4655" y="9246"/>
                    <a:pt x="5390" y="9493"/>
                  </a:cubicBezTo>
                  <a:cubicBezTo>
                    <a:pt x="5657" y="9583"/>
                    <a:pt x="5800" y="9872"/>
                    <a:pt x="5711" y="10140"/>
                  </a:cubicBezTo>
                  <a:cubicBezTo>
                    <a:pt x="5639" y="10352"/>
                    <a:pt x="5440" y="10487"/>
                    <a:pt x="5227" y="10487"/>
                  </a:cubicBezTo>
                  <a:cubicBezTo>
                    <a:pt x="5173" y="10487"/>
                    <a:pt x="5118" y="10478"/>
                    <a:pt x="5063" y="10460"/>
                  </a:cubicBezTo>
                  <a:cubicBezTo>
                    <a:pt x="4613" y="10307"/>
                    <a:pt x="4142" y="10214"/>
                    <a:pt x="3667" y="10185"/>
                  </a:cubicBezTo>
                  <a:lnTo>
                    <a:pt x="3667" y="10185"/>
                  </a:lnTo>
                  <a:cubicBezTo>
                    <a:pt x="3835" y="10301"/>
                    <a:pt x="4000" y="10432"/>
                    <a:pt x="4145" y="10592"/>
                  </a:cubicBezTo>
                  <a:cubicBezTo>
                    <a:pt x="4580" y="11070"/>
                    <a:pt x="4777" y="11668"/>
                    <a:pt x="4714" y="12321"/>
                  </a:cubicBezTo>
                  <a:cubicBezTo>
                    <a:pt x="4690" y="12582"/>
                    <a:pt x="4470" y="12783"/>
                    <a:pt x="4208" y="12783"/>
                  </a:cubicBezTo>
                  <a:cubicBezTo>
                    <a:pt x="4191" y="12783"/>
                    <a:pt x="4175" y="12782"/>
                    <a:pt x="4158" y="12781"/>
                  </a:cubicBezTo>
                  <a:cubicBezTo>
                    <a:pt x="3878" y="12753"/>
                    <a:pt x="3672" y="12504"/>
                    <a:pt x="3699" y="12224"/>
                  </a:cubicBezTo>
                  <a:cubicBezTo>
                    <a:pt x="3821" y="10945"/>
                    <a:pt x="2129" y="10588"/>
                    <a:pt x="2020" y="10568"/>
                  </a:cubicBezTo>
                  <a:cubicBezTo>
                    <a:pt x="1919" y="10553"/>
                    <a:pt x="1832" y="10505"/>
                    <a:pt x="1759" y="10442"/>
                  </a:cubicBezTo>
                  <a:cubicBezTo>
                    <a:pt x="862" y="10758"/>
                    <a:pt x="279" y="11253"/>
                    <a:pt x="79" y="11441"/>
                  </a:cubicBezTo>
                  <a:cubicBezTo>
                    <a:pt x="65" y="11677"/>
                    <a:pt x="45" y="11942"/>
                    <a:pt x="12" y="12223"/>
                  </a:cubicBezTo>
                  <a:cubicBezTo>
                    <a:pt x="0" y="12324"/>
                    <a:pt x="12" y="12430"/>
                    <a:pt x="60" y="12521"/>
                  </a:cubicBezTo>
                  <a:cubicBezTo>
                    <a:pt x="285" y="12941"/>
                    <a:pt x="679" y="13321"/>
                    <a:pt x="1234" y="13655"/>
                  </a:cubicBezTo>
                  <a:lnTo>
                    <a:pt x="1332" y="13714"/>
                  </a:lnTo>
                  <a:lnTo>
                    <a:pt x="1396" y="13809"/>
                  </a:lnTo>
                  <a:cubicBezTo>
                    <a:pt x="1402" y="13818"/>
                    <a:pt x="1976" y="14660"/>
                    <a:pt x="3032" y="14660"/>
                  </a:cubicBezTo>
                  <a:cubicBezTo>
                    <a:pt x="3499" y="14660"/>
                    <a:pt x="4002" y="14496"/>
                    <a:pt x="4529" y="14169"/>
                  </a:cubicBezTo>
                  <a:lnTo>
                    <a:pt x="5782" y="13393"/>
                  </a:lnTo>
                  <a:lnTo>
                    <a:pt x="5277" y="14779"/>
                  </a:lnTo>
                  <a:cubicBezTo>
                    <a:pt x="5273" y="14790"/>
                    <a:pt x="4891" y="15866"/>
                    <a:pt x="5404" y="16831"/>
                  </a:cubicBezTo>
                  <a:cubicBezTo>
                    <a:pt x="5669" y="17330"/>
                    <a:pt x="6132" y="17725"/>
                    <a:pt x="6785" y="18013"/>
                  </a:cubicBezTo>
                  <a:cubicBezTo>
                    <a:pt x="6852" y="18043"/>
                    <a:pt x="6923" y="18057"/>
                    <a:pt x="6992" y="18057"/>
                  </a:cubicBezTo>
                  <a:cubicBezTo>
                    <a:pt x="7177" y="18057"/>
                    <a:pt x="7355" y="17956"/>
                    <a:pt x="7447" y="17783"/>
                  </a:cubicBezTo>
                  <a:lnTo>
                    <a:pt x="7449" y="17777"/>
                  </a:lnTo>
                  <a:cubicBezTo>
                    <a:pt x="7507" y="17671"/>
                    <a:pt x="7524" y="17548"/>
                    <a:pt x="7498" y="17430"/>
                  </a:cubicBezTo>
                  <a:cubicBezTo>
                    <a:pt x="7339" y="16742"/>
                    <a:pt x="7118" y="15285"/>
                    <a:pt x="7647" y="13870"/>
                  </a:cubicBezTo>
                  <a:cubicBezTo>
                    <a:pt x="7533" y="13763"/>
                    <a:pt x="7464" y="13611"/>
                    <a:pt x="7484" y="13443"/>
                  </a:cubicBezTo>
                  <a:cubicBezTo>
                    <a:pt x="7548" y="12919"/>
                    <a:pt x="7468" y="12527"/>
                    <a:pt x="7247" y="12277"/>
                  </a:cubicBezTo>
                  <a:cubicBezTo>
                    <a:pt x="6955" y="11946"/>
                    <a:pt x="6476" y="11932"/>
                    <a:pt x="6471" y="11932"/>
                  </a:cubicBezTo>
                  <a:cubicBezTo>
                    <a:pt x="6192" y="11927"/>
                    <a:pt x="5970" y="11700"/>
                    <a:pt x="5970" y="11421"/>
                  </a:cubicBezTo>
                  <a:cubicBezTo>
                    <a:pt x="5970" y="11143"/>
                    <a:pt x="6192" y="10916"/>
                    <a:pt x="6471" y="10912"/>
                  </a:cubicBezTo>
                  <a:cubicBezTo>
                    <a:pt x="6567" y="10912"/>
                    <a:pt x="7418" y="10931"/>
                    <a:pt x="8011" y="11600"/>
                  </a:cubicBezTo>
                  <a:cubicBezTo>
                    <a:pt x="8235" y="11853"/>
                    <a:pt x="8381" y="12159"/>
                    <a:pt x="8459" y="12511"/>
                  </a:cubicBezTo>
                  <a:cubicBezTo>
                    <a:pt x="9251" y="11593"/>
                    <a:pt x="10431" y="10991"/>
                    <a:pt x="11979" y="10711"/>
                  </a:cubicBezTo>
                  <a:cubicBezTo>
                    <a:pt x="10915" y="9628"/>
                    <a:pt x="9841" y="9392"/>
                    <a:pt x="9108" y="9392"/>
                  </a:cubicBezTo>
                  <a:cubicBezTo>
                    <a:pt x="8550" y="9392"/>
                    <a:pt x="8190" y="9529"/>
                    <a:pt x="8180" y="9533"/>
                  </a:cubicBezTo>
                  <a:cubicBezTo>
                    <a:pt x="8120" y="9556"/>
                    <a:pt x="8059" y="9566"/>
                    <a:pt x="7998" y="9566"/>
                  </a:cubicBezTo>
                  <a:cubicBezTo>
                    <a:pt x="7795" y="9566"/>
                    <a:pt x="7604" y="9445"/>
                    <a:pt x="7524" y="9246"/>
                  </a:cubicBezTo>
                  <a:cubicBezTo>
                    <a:pt x="7420" y="8987"/>
                    <a:pt x="7544" y="8692"/>
                    <a:pt x="7801" y="8585"/>
                  </a:cubicBezTo>
                  <a:cubicBezTo>
                    <a:pt x="7815" y="8580"/>
                    <a:pt x="8336" y="8381"/>
                    <a:pt x="9118" y="8381"/>
                  </a:cubicBezTo>
                  <a:cubicBezTo>
                    <a:pt x="10198" y="8381"/>
                    <a:pt x="11775" y="8760"/>
                    <a:pt x="13204" y="10551"/>
                  </a:cubicBezTo>
                  <a:cubicBezTo>
                    <a:pt x="13344" y="10539"/>
                    <a:pt x="13474" y="10476"/>
                    <a:pt x="13560" y="10366"/>
                  </a:cubicBezTo>
                  <a:cubicBezTo>
                    <a:pt x="14109" y="9664"/>
                    <a:pt x="15403" y="8295"/>
                    <a:pt x="17142" y="8295"/>
                  </a:cubicBezTo>
                  <a:cubicBezTo>
                    <a:pt x="17549" y="8296"/>
                    <a:pt x="17953" y="8370"/>
                    <a:pt x="18334" y="8514"/>
                  </a:cubicBezTo>
                  <a:cubicBezTo>
                    <a:pt x="18390" y="8535"/>
                    <a:pt x="18447" y="8545"/>
                    <a:pt x="18504" y="8545"/>
                  </a:cubicBezTo>
                  <a:cubicBezTo>
                    <a:pt x="18674" y="8545"/>
                    <a:pt x="18837" y="8455"/>
                    <a:pt x="18932" y="8304"/>
                  </a:cubicBezTo>
                  <a:cubicBezTo>
                    <a:pt x="19406" y="7547"/>
                    <a:pt x="20222" y="6759"/>
                    <a:pt x="21446" y="6555"/>
                  </a:cubicBezTo>
                  <a:cubicBezTo>
                    <a:pt x="21705" y="6511"/>
                    <a:pt x="21881" y="6276"/>
                    <a:pt x="21866" y="6014"/>
                  </a:cubicBezTo>
                  <a:cubicBezTo>
                    <a:pt x="21830" y="5383"/>
                    <a:pt x="21899" y="4615"/>
                    <a:pt x="22309" y="4016"/>
                  </a:cubicBezTo>
                  <a:cubicBezTo>
                    <a:pt x="22409" y="3867"/>
                    <a:pt x="22410" y="3674"/>
                    <a:pt x="22326" y="3514"/>
                  </a:cubicBezTo>
                  <a:cubicBezTo>
                    <a:pt x="21985" y="2865"/>
                    <a:pt x="21532" y="1808"/>
                    <a:pt x="21405" y="623"/>
                  </a:cubicBezTo>
                  <a:cubicBezTo>
                    <a:pt x="19319" y="1572"/>
                    <a:pt x="19008" y="3406"/>
                    <a:pt x="18996" y="3484"/>
                  </a:cubicBezTo>
                  <a:cubicBezTo>
                    <a:pt x="18956" y="3733"/>
                    <a:pt x="18742" y="3916"/>
                    <a:pt x="18491" y="3917"/>
                  </a:cubicBezTo>
                  <a:cubicBezTo>
                    <a:pt x="18465" y="3917"/>
                    <a:pt x="18440" y="3915"/>
                    <a:pt x="18414" y="3911"/>
                  </a:cubicBezTo>
                  <a:cubicBezTo>
                    <a:pt x="18136" y="3869"/>
                    <a:pt x="17945" y="3611"/>
                    <a:pt x="17986" y="3334"/>
                  </a:cubicBezTo>
                  <a:cubicBezTo>
                    <a:pt x="17998" y="3252"/>
                    <a:pt x="18262" y="1621"/>
                    <a:pt x="19836" y="389"/>
                  </a:cubicBezTo>
                  <a:lnTo>
                    <a:pt x="19836" y="389"/>
                  </a:lnTo>
                  <a:cubicBezTo>
                    <a:pt x="19426" y="520"/>
                    <a:pt x="18984" y="605"/>
                    <a:pt x="18505" y="605"/>
                  </a:cubicBezTo>
                  <a:cubicBezTo>
                    <a:pt x="17783" y="605"/>
                    <a:pt x="17056" y="423"/>
                    <a:pt x="16338" y="60"/>
                  </a:cubicBezTo>
                  <a:cubicBezTo>
                    <a:pt x="16260" y="21"/>
                    <a:pt x="16175" y="1"/>
                    <a:pt x="16092" y="1"/>
                  </a:cubicBezTo>
                  <a:close/>
                </a:path>
              </a:pathLst>
            </a:custGeom>
            <a:solidFill>
              <a:srgbClr val="2A9D8F"/>
            </a:solidFill>
            <a:ln>
              <a:noFill/>
            </a:ln>
          </p:spPr>
          <p:txBody>
            <a:bodyPr spcFirstLastPara="1" wrap="square" lIns="243775" tIns="243775" rIns="243775" bIns="243775" anchor="ctr" anchorCtr="0">
              <a:noAutofit/>
            </a:bodyPr>
            <a:lstStyle/>
            <a:p>
              <a:pPr marL="0" marR="0" lvl="0" indent="0" algn="l" rtl="0">
                <a:lnSpc>
                  <a:spcPct val="100000"/>
                </a:lnSpc>
                <a:spcBef>
                  <a:spcPts val="0"/>
                </a:spcBef>
                <a:spcAft>
                  <a:spcPts val="0"/>
                </a:spcAft>
                <a:buClr>
                  <a:srgbClr val="000000"/>
                </a:buClr>
                <a:buSzPts val="3733"/>
                <a:buFont typeface="Montserrat Light"/>
                <a:buNone/>
              </a:pPr>
              <a:endParaRPr sz="3733" b="0" i="0" u="none" strike="noStrike" cap="non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g15be8add958_0_0"/>
          <p:cNvSpPr txBox="1">
            <a:spLocks noGrp="1"/>
          </p:cNvSpPr>
          <p:nvPr>
            <p:ph type="title" idx="4294967295"/>
          </p:nvPr>
        </p:nvSpPr>
        <p:spPr>
          <a:xfrm>
            <a:off x="2137500" y="1383500"/>
            <a:ext cx="10781400" cy="9831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7200"/>
              <a:buFont typeface="Open Sans"/>
              <a:buNone/>
            </a:pPr>
            <a:r>
              <a:rPr lang="en-US" sz="7000" b="1">
                <a:latin typeface="Open Sans"/>
                <a:ea typeface="Open Sans"/>
                <a:cs typeface="Open Sans"/>
                <a:sym typeface="Open Sans"/>
              </a:rPr>
              <a:t>Obj</a:t>
            </a:r>
            <a:r>
              <a:rPr lang="en-US" sz="7000" b="1">
                <a:solidFill>
                  <a:schemeClr val="accent2"/>
                </a:solidFill>
                <a:latin typeface="Open Sans"/>
                <a:ea typeface="Open Sans"/>
                <a:cs typeface="Open Sans"/>
                <a:sym typeface="Open Sans"/>
              </a:rPr>
              <a:t>ectives</a:t>
            </a:r>
            <a:endParaRPr sz="7000" b="1">
              <a:solidFill>
                <a:schemeClr val="accent2"/>
              </a:solidFill>
            </a:endParaRPr>
          </a:p>
        </p:txBody>
      </p:sp>
      <p:sp>
        <p:nvSpPr>
          <p:cNvPr id="910" name="Google Shape;910;g15be8add958_0_0"/>
          <p:cNvSpPr txBox="1"/>
          <p:nvPr/>
        </p:nvSpPr>
        <p:spPr>
          <a:xfrm>
            <a:off x="2419375" y="3297150"/>
            <a:ext cx="18180600" cy="10120676"/>
          </a:xfrm>
          <a:prstGeom prst="rect">
            <a:avLst/>
          </a:prstGeom>
          <a:noFill/>
          <a:ln>
            <a:noFill/>
          </a:ln>
        </p:spPr>
        <p:txBody>
          <a:bodyPr spcFirstLastPara="1" wrap="square" lIns="0" tIns="0" rIns="0" bIns="0" anchor="t" anchorCtr="0">
            <a:noAutofit/>
          </a:bodyPr>
          <a:lstStyle/>
          <a:p>
            <a:pPr marL="457200" marR="0" lvl="0" indent="-457200" algn="l" rtl="0">
              <a:lnSpc>
                <a:spcPct val="150000"/>
              </a:lnSpc>
              <a:spcBef>
                <a:spcPts val="0"/>
              </a:spcBef>
              <a:spcAft>
                <a:spcPts val="0"/>
              </a:spcAft>
              <a:buClr>
                <a:schemeClr val="accent2"/>
              </a:buClr>
              <a:buSzPts val="3600"/>
              <a:buFont typeface="Fira Sans"/>
              <a:buChar char="●"/>
            </a:pPr>
            <a:r>
              <a:rPr lang="en-US" sz="3600" b="0" i="0" u="none" strike="noStrike" cap="none" dirty="0">
                <a:solidFill>
                  <a:srgbClr val="410433"/>
                </a:solidFill>
                <a:latin typeface="Fira Sans"/>
                <a:ea typeface="Fira Sans"/>
                <a:cs typeface="Fira Sans"/>
                <a:sym typeface="Fira Sans"/>
              </a:rPr>
              <a:t>Develop a deep learning-based system for the accurate classification of chest X-ray images into NORMAL and PNEUMONIA categories.</a:t>
            </a:r>
          </a:p>
          <a:p>
            <a:pPr marL="457200" marR="0" lvl="0" indent="-457200" algn="l" rtl="0">
              <a:lnSpc>
                <a:spcPct val="150000"/>
              </a:lnSpc>
              <a:spcBef>
                <a:spcPts val="0"/>
              </a:spcBef>
              <a:spcAft>
                <a:spcPts val="0"/>
              </a:spcAft>
              <a:buClr>
                <a:schemeClr val="accent2"/>
              </a:buClr>
              <a:buSzPts val="3600"/>
              <a:buFont typeface="Fira Sans"/>
              <a:buChar char="●"/>
            </a:pPr>
            <a:r>
              <a:rPr lang="en-US" sz="3600" b="0" i="0" u="none" strike="noStrike" cap="none" dirty="0">
                <a:solidFill>
                  <a:srgbClr val="410433"/>
                </a:solidFill>
                <a:latin typeface="Fira Sans"/>
                <a:ea typeface="Fira Sans"/>
                <a:cs typeface="Fira Sans"/>
                <a:sym typeface="Fira Sans"/>
              </a:rPr>
              <a:t>Minimize human error and variability in chest X-ray interpretation by leveraging CNNs to achieve consistent and reliable results.</a:t>
            </a:r>
          </a:p>
          <a:p>
            <a:pPr marL="457200" marR="0" lvl="0" indent="-457200" algn="l" rtl="0">
              <a:lnSpc>
                <a:spcPct val="150000"/>
              </a:lnSpc>
              <a:spcBef>
                <a:spcPts val="0"/>
              </a:spcBef>
              <a:spcAft>
                <a:spcPts val="0"/>
              </a:spcAft>
              <a:buClr>
                <a:schemeClr val="accent2"/>
              </a:buClr>
              <a:buSzPts val="3600"/>
              <a:buFont typeface="Fira Sans"/>
              <a:buChar char="●"/>
            </a:pPr>
            <a:r>
              <a:rPr lang="en-US" sz="3600" b="0" i="0" u="none" strike="noStrike" cap="none" dirty="0">
                <a:solidFill>
                  <a:srgbClr val="410433"/>
                </a:solidFill>
                <a:latin typeface="Fira Sans"/>
                <a:ea typeface="Fira Sans"/>
                <a:cs typeface="Fira Sans"/>
                <a:sym typeface="Fira Sans"/>
              </a:rPr>
              <a:t>Implement effective preprocessing, augmentation, and class balancing techniques to improve model robustness and prevent overfitting.</a:t>
            </a:r>
          </a:p>
          <a:p>
            <a:pPr marL="457200" marR="0" lvl="0" indent="-457200" algn="l" rtl="0">
              <a:lnSpc>
                <a:spcPct val="150000"/>
              </a:lnSpc>
              <a:spcBef>
                <a:spcPts val="0"/>
              </a:spcBef>
              <a:spcAft>
                <a:spcPts val="0"/>
              </a:spcAft>
              <a:buClr>
                <a:schemeClr val="accent2"/>
              </a:buClr>
              <a:buSzPts val="3600"/>
              <a:buFont typeface="Fira Sans"/>
              <a:buChar char="●"/>
            </a:pPr>
            <a:r>
              <a:rPr lang="en-US" sz="3600" b="0" i="0" u="none" strike="noStrike" cap="none" dirty="0">
                <a:solidFill>
                  <a:srgbClr val="410433"/>
                </a:solidFill>
                <a:latin typeface="Fira Sans"/>
                <a:ea typeface="Fira Sans"/>
                <a:cs typeface="Fira Sans"/>
                <a:sym typeface="Fira Sans"/>
              </a:rPr>
              <a:t>Provide a scalable, accessible, and transparent diagnostic tool to assist healthcare professionals in improving patient outcomes and reducing diagnostic delays.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14"/>
        <p:cNvGrpSpPr/>
        <p:nvPr/>
      </p:nvGrpSpPr>
      <p:grpSpPr>
        <a:xfrm>
          <a:off x="0" y="0"/>
          <a:ext cx="0" cy="0"/>
          <a:chOff x="0" y="0"/>
          <a:chExt cx="0" cy="0"/>
        </a:xfrm>
      </p:grpSpPr>
      <p:sp>
        <p:nvSpPr>
          <p:cNvPr id="915" name="Google Shape;915;g19b7999d21d_0_51"/>
          <p:cNvSpPr txBox="1">
            <a:spLocks noGrp="1"/>
          </p:cNvSpPr>
          <p:nvPr>
            <p:ph type="title" idx="4294967295"/>
          </p:nvPr>
        </p:nvSpPr>
        <p:spPr>
          <a:xfrm>
            <a:off x="2489825" y="1389225"/>
            <a:ext cx="12308100" cy="9831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chemeClr val="dk1"/>
              </a:buClr>
              <a:buSzPts val="7200"/>
              <a:buFont typeface="Open Sans"/>
              <a:buNone/>
            </a:pPr>
            <a:r>
              <a:rPr lang="en-US" sz="7000" b="1" dirty="0">
                <a:latin typeface="Open Sans"/>
                <a:ea typeface="Open Sans"/>
                <a:cs typeface="Open Sans"/>
                <a:sym typeface="Open Sans"/>
              </a:rPr>
              <a:t>Work </a:t>
            </a:r>
            <a:r>
              <a:rPr lang="en-US" sz="7000" b="1" dirty="0">
                <a:solidFill>
                  <a:schemeClr val="accent2"/>
                </a:solidFill>
                <a:latin typeface="Open Sans"/>
                <a:ea typeface="Open Sans"/>
                <a:cs typeface="Open Sans"/>
                <a:sym typeface="Open Sans"/>
              </a:rPr>
              <a:t>Plan</a:t>
            </a:r>
            <a:endParaRPr sz="7000" b="1" dirty="0">
              <a:solidFill>
                <a:schemeClr val="accent2"/>
              </a:solidFill>
            </a:endParaRPr>
          </a:p>
          <a:p>
            <a:pPr marL="0" marR="0" lvl="0" indent="0" algn="l" rtl="0">
              <a:lnSpc>
                <a:spcPct val="90000"/>
              </a:lnSpc>
              <a:spcBef>
                <a:spcPts val="0"/>
              </a:spcBef>
              <a:spcAft>
                <a:spcPts val="0"/>
              </a:spcAft>
              <a:buClr>
                <a:schemeClr val="dk1"/>
              </a:buClr>
              <a:buSzPts val="7200"/>
              <a:buFont typeface="Open Sans"/>
              <a:buNone/>
            </a:pPr>
            <a:endParaRPr sz="7000" b="1" dirty="0">
              <a:latin typeface="Open Sans"/>
              <a:ea typeface="Open Sans"/>
              <a:cs typeface="Open Sans"/>
              <a:sym typeface="Open Sans"/>
            </a:endParaRPr>
          </a:p>
        </p:txBody>
      </p:sp>
      <p:sp>
        <p:nvSpPr>
          <p:cNvPr id="916" name="Google Shape;916;g19b7999d21d_0_51"/>
          <p:cNvSpPr/>
          <p:nvPr/>
        </p:nvSpPr>
        <p:spPr>
          <a:xfrm>
            <a:off x="2667300" y="3565500"/>
            <a:ext cx="9281100" cy="2996100"/>
          </a:xfrm>
          <a:prstGeom prst="rect">
            <a:avLst/>
          </a:prstGeom>
          <a:solidFill>
            <a:schemeClr val="accen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g19b7999d21d_0_51"/>
          <p:cNvSpPr/>
          <p:nvPr/>
        </p:nvSpPr>
        <p:spPr>
          <a:xfrm>
            <a:off x="13064050" y="3565500"/>
            <a:ext cx="9281100" cy="2996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g19b7999d21d_0_51"/>
          <p:cNvSpPr/>
          <p:nvPr/>
        </p:nvSpPr>
        <p:spPr>
          <a:xfrm>
            <a:off x="13064050" y="7190825"/>
            <a:ext cx="9281100" cy="2996100"/>
          </a:xfrm>
          <a:prstGeom prst="rect">
            <a:avLst/>
          </a:prstGeom>
          <a:solidFill>
            <a:schemeClr val="accent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g19b7999d21d_0_51"/>
          <p:cNvSpPr/>
          <p:nvPr/>
        </p:nvSpPr>
        <p:spPr>
          <a:xfrm>
            <a:off x="2667300" y="7190825"/>
            <a:ext cx="9281100" cy="2996100"/>
          </a:xfrm>
          <a:prstGeom prst="rect">
            <a:avLst/>
          </a:prstGeom>
          <a:solidFill>
            <a:schemeClr val="dk1"/>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g19b7999d21d_0_51"/>
          <p:cNvSpPr txBox="1"/>
          <p:nvPr/>
        </p:nvSpPr>
        <p:spPr>
          <a:xfrm>
            <a:off x="3146300" y="4359325"/>
            <a:ext cx="7403100" cy="1460100"/>
          </a:xfrm>
          <a:prstGeom prst="rect">
            <a:avLst/>
          </a:prstGeom>
          <a:noFill/>
          <a:ln>
            <a:noFill/>
          </a:ln>
        </p:spPr>
        <p:txBody>
          <a:bodyPr spcFirstLastPara="1" wrap="square" lIns="0" tIns="0" rIns="0" bIns="0" anchor="t" anchorCtr="0">
            <a:noAutofit/>
          </a:bodyPr>
          <a:lstStyle/>
          <a:p>
            <a:pPr marL="457200" marR="0" lvl="0" indent="0" algn="ctr" rtl="0">
              <a:lnSpc>
                <a:spcPct val="115000"/>
              </a:lnSpc>
              <a:spcBef>
                <a:spcPts val="0"/>
              </a:spcBef>
              <a:spcAft>
                <a:spcPts val="0"/>
              </a:spcAft>
              <a:buNone/>
            </a:pPr>
            <a:r>
              <a:rPr lang="en-US" sz="3600">
                <a:solidFill>
                  <a:schemeClr val="lt1"/>
                </a:solidFill>
                <a:latin typeface="Fira Sans"/>
                <a:ea typeface="Fira Sans"/>
                <a:cs typeface="Fira Sans"/>
                <a:sym typeface="Fira Sans"/>
              </a:rPr>
              <a:t>Collection of data set from various sources</a:t>
            </a:r>
            <a:endParaRPr sz="3600" b="0" i="0" u="none" strike="noStrike" cap="none">
              <a:solidFill>
                <a:schemeClr val="lt1"/>
              </a:solidFill>
              <a:latin typeface="Fira Sans SemiBold"/>
              <a:ea typeface="Fira Sans SemiBold"/>
              <a:cs typeface="Fira Sans SemiBold"/>
              <a:sym typeface="Fira Sans SemiBold"/>
            </a:endParaRPr>
          </a:p>
        </p:txBody>
      </p:sp>
      <p:sp>
        <p:nvSpPr>
          <p:cNvPr id="921" name="Google Shape;921;g19b7999d21d_0_51"/>
          <p:cNvSpPr txBox="1"/>
          <p:nvPr/>
        </p:nvSpPr>
        <p:spPr>
          <a:xfrm>
            <a:off x="3505375" y="7958825"/>
            <a:ext cx="6706500" cy="1460100"/>
          </a:xfrm>
          <a:prstGeom prst="rect">
            <a:avLst/>
          </a:prstGeom>
          <a:noFill/>
          <a:ln>
            <a:noFill/>
          </a:ln>
        </p:spPr>
        <p:txBody>
          <a:bodyPr spcFirstLastPara="1" wrap="square" lIns="0" tIns="0" rIns="0" bIns="0" anchor="t" anchorCtr="0">
            <a:noAutofit/>
          </a:bodyPr>
          <a:lstStyle/>
          <a:p>
            <a:pPr marL="457200" marR="0" lvl="0" indent="0" algn="ctr" rtl="0">
              <a:lnSpc>
                <a:spcPct val="115000"/>
              </a:lnSpc>
              <a:spcBef>
                <a:spcPts val="0"/>
              </a:spcBef>
              <a:spcAft>
                <a:spcPts val="0"/>
              </a:spcAft>
              <a:buNone/>
            </a:pPr>
            <a:r>
              <a:rPr lang="en-US" sz="3600" dirty="0">
                <a:solidFill>
                  <a:schemeClr val="lt1"/>
                </a:solidFill>
                <a:latin typeface="Fira Sans"/>
                <a:ea typeface="Fira Sans"/>
                <a:cs typeface="Fira Sans"/>
                <a:sym typeface="Fira Sans"/>
              </a:rPr>
              <a:t>Training the model with training data set</a:t>
            </a:r>
            <a:endParaRPr sz="3600" dirty="0">
              <a:solidFill>
                <a:schemeClr val="lt1"/>
              </a:solidFill>
              <a:latin typeface="Fira Sans"/>
              <a:ea typeface="Fira Sans"/>
              <a:cs typeface="Fira Sans"/>
              <a:sym typeface="Fira Sans"/>
            </a:endParaRPr>
          </a:p>
        </p:txBody>
      </p:sp>
      <p:sp>
        <p:nvSpPr>
          <p:cNvPr id="922" name="Google Shape;922;g19b7999d21d_0_51"/>
          <p:cNvSpPr txBox="1"/>
          <p:nvPr/>
        </p:nvSpPr>
        <p:spPr>
          <a:xfrm>
            <a:off x="14003050" y="7958825"/>
            <a:ext cx="7403100" cy="1460100"/>
          </a:xfrm>
          <a:prstGeom prst="rect">
            <a:avLst/>
          </a:prstGeom>
          <a:noFill/>
          <a:ln>
            <a:noFill/>
          </a:ln>
        </p:spPr>
        <p:txBody>
          <a:bodyPr spcFirstLastPara="1" wrap="square" lIns="0" tIns="0" rIns="0" bIns="0" anchor="t" anchorCtr="0">
            <a:noAutofit/>
          </a:bodyPr>
          <a:lstStyle/>
          <a:p>
            <a:pPr marL="457200" marR="0" lvl="0" indent="0" algn="ctr" rtl="0">
              <a:lnSpc>
                <a:spcPct val="115000"/>
              </a:lnSpc>
              <a:spcBef>
                <a:spcPts val="0"/>
              </a:spcBef>
              <a:spcAft>
                <a:spcPts val="0"/>
              </a:spcAft>
              <a:buNone/>
            </a:pPr>
            <a:r>
              <a:rPr lang="en-US" sz="3600">
                <a:solidFill>
                  <a:schemeClr val="lt1"/>
                </a:solidFill>
                <a:latin typeface="Fira Sans"/>
                <a:ea typeface="Fira Sans"/>
                <a:cs typeface="Fira Sans"/>
                <a:sym typeface="Fira Sans"/>
              </a:rPr>
              <a:t>Testing model’s accuracy using testing data set</a:t>
            </a:r>
            <a:endParaRPr sz="3600" b="0" i="0" u="none" strike="noStrike" cap="none">
              <a:solidFill>
                <a:schemeClr val="lt1"/>
              </a:solidFill>
              <a:latin typeface="Fira Sans SemiBold"/>
              <a:ea typeface="Fira Sans SemiBold"/>
              <a:cs typeface="Fira Sans SemiBold"/>
              <a:sym typeface="Fira Sans SemiBold"/>
            </a:endParaRPr>
          </a:p>
        </p:txBody>
      </p:sp>
      <p:sp>
        <p:nvSpPr>
          <p:cNvPr id="923" name="Google Shape;923;g19b7999d21d_0_51"/>
          <p:cNvSpPr txBox="1"/>
          <p:nvPr/>
        </p:nvSpPr>
        <p:spPr>
          <a:xfrm>
            <a:off x="13842475" y="4354675"/>
            <a:ext cx="7278000" cy="1460100"/>
          </a:xfrm>
          <a:prstGeom prst="rect">
            <a:avLst/>
          </a:prstGeom>
          <a:noFill/>
          <a:ln>
            <a:noFill/>
          </a:ln>
        </p:spPr>
        <p:txBody>
          <a:bodyPr spcFirstLastPara="1" wrap="square" lIns="0" tIns="0" rIns="0" bIns="0" anchor="t" anchorCtr="0">
            <a:noAutofit/>
          </a:bodyPr>
          <a:lstStyle/>
          <a:p>
            <a:pPr marL="457200" marR="0" lvl="0" indent="0" algn="ctr" rtl="0">
              <a:lnSpc>
                <a:spcPct val="115000"/>
              </a:lnSpc>
              <a:spcBef>
                <a:spcPts val="0"/>
              </a:spcBef>
              <a:spcAft>
                <a:spcPts val="0"/>
              </a:spcAft>
              <a:buNone/>
            </a:pPr>
            <a:r>
              <a:rPr lang="en-US" sz="3600">
                <a:solidFill>
                  <a:schemeClr val="lt1"/>
                </a:solidFill>
                <a:latin typeface="Fira Sans"/>
                <a:ea typeface="Fira Sans"/>
                <a:cs typeface="Fira Sans"/>
                <a:sym typeface="Fira Sans"/>
              </a:rPr>
              <a:t>Implementation of the deep learning models</a:t>
            </a:r>
            <a:endParaRPr sz="3600">
              <a:solidFill>
                <a:schemeClr val="lt1"/>
              </a:solidFill>
              <a:latin typeface="Fira Sans"/>
              <a:ea typeface="Fira Sans"/>
              <a:cs typeface="Fira Sans"/>
              <a:sym typeface="Fira Sans"/>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81"/>
        <p:cNvGrpSpPr/>
        <p:nvPr/>
      </p:nvGrpSpPr>
      <p:grpSpPr>
        <a:xfrm>
          <a:off x="0" y="0"/>
          <a:ext cx="0" cy="0"/>
          <a:chOff x="0" y="0"/>
          <a:chExt cx="0" cy="0"/>
        </a:xfrm>
      </p:grpSpPr>
      <p:sp>
        <p:nvSpPr>
          <p:cNvPr id="982" name="Google Shape;982;g15be8add958_0_76"/>
          <p:cNvSpPr txBox="1">
            <a:spLocks noGrp="1"/>
          </p:cNvSpPr>
          <p:nvPr>
            <p:ph type="title" idx="4294967295"/>
          </p:nvPr>
        </p:nvSpPr>
        <p:spPr>
          <a:xfrm>
            <a:off x="4292625" y="780550"/>
            <a:ext cx="15386400" cy="15111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7200"/>
              <a:buFont typeface="Open Sans"/>
              <a:buNone/>
            </a:pPr>
            <a:r>
              <a:rPr lang="en-US" sz="10000" b="1">
                <a:latin typeface="Open Sans"/>
                <a:ea typeface="Open Sans"/>
                <a:cs typeface="Open Sans"/>
                <a:sym typeface="Open Sans"/>
              </a:rPr>
              <a:t>System </a:t>
            </a:r>
            <a:r>
              <a:rPr lang="en-US" sz="10000" b="1">
                <a:solidFill>
                  <a:schemeClr val="accent2"/>
                </a:solidFill>
                <a:latin typeface="Open Sans"/>
                <a:ea typeface="Open Sans"/>
                <a:cs typeface="Open Sans"/>
                <a:sym typeface="Open Sans"/>
              </a:rPr>
              <a:t>Overview</a:t>
            </a:r>
            <a:endParaRPr sz="10000" b="1">
              <a:solidFill>
                <a:schemeClr val="accent2"/>
              </a:solidFill>
            </a:endParaRPr>
          </a:p>
        </p:txBody>
      </p:sp>
      <p:sp>
        <p:nvSpPr>
          <p:cNvPr id="983" name="Google Shape;983;g15be8add958_0_76"/>
          <p:cNvSpPr txBox="1"/>
          <p:nvPr/>
        </p:nvSpPr>
        <p:spPr>
          <a:xfrm>
            <a:off x="3358925" y="3875700"/>
            <a:ext cx="17898600" cy="8503200"/>
          </a:xfrm>
          <a:prstGeom prst="rect">
            <a:avLst/>
          </a:prstGeom>
          <a:noFill/>
          <a:ln>
            <a:noFill/>
          </a:ln>
        </p:spPr>
        <p:txBody>
          <a:bodyPr spcFirstLastPara="1" wrap="square" lIns="0" tIns="0" rIns="0" bIns="0" anchor="t" anchorCtr="0">
            <a:noAutofit/>
          </a:bodyPr>
          <a:lstStyle/>
          <a:p>
            <a:pPr marL="457200" marR="0" lvl="0" indent="-457200" algn="l" rtl="0">
              <a:lnSpc>
                <a:spcPct val="115000"/>
              </a:lnSpc>
              <a:spcBef>
                <a:spcPts val="0"/>
              </a:spcBef>
              <a:spcAft>
                <a:spcPts val="0"/>
              </a:spcAft>
              <a:buClr>
                <a:schemeClr val="accent2"/>
              </a:buClr>
              <a:buSzPts val="3600"/>
              <a:buFont typeface="Fira Sans Light"/>
              <a:buChar char="●"/>
            </a:pPr>
            <a:r>
              <a:rPr lang="en-US" sz="3600" b="1" i="0" u="none" strike="noStrike" cap="none" dirty="0">
                <a:solidFill>
                  <a:schemeClr val="accent2"/>
                </a:solidFill>
                <a:latin typeface="Fira Sans"/>
                <a:ea typeface="Fira Sans"/>
                <a:cs typeface="Fira Sans"/>
                <a:sym typeface="Fira Sans"/>
              </a:rPr>
              <a:t>Proposed System</a:t>
            </a:r>
            <a:r>
              <a:rPr lang="en-US" sz="3600" b="0" i="0" u="none" strike="noStrike" cap="none" dirty="0">
                <a:solidFill>
                  <a:schemeClr val="accent2"/>
                </a:solidFill>
                <a:latin typeface="Fira Sans"/>
                <a:ea typeface="Fira Sans"/>
                <a:cs typeface="Fira Sans"/>
                <a:sym typeface="Fira Sans"/>
              </a:rPr>
              <a:t> -</a:t>
            </a:r>
            <a:endParaRPr sz="3600" b="0" i="0" u="none" strike="noStrike" cap="none" dirty="0">
              <a:solidFill>
                <a:schemeClr val="accent2"/>
              </a:solidFill>
              <a:latin typeface="Fira Sans"/>
              <a:ea typeface="Fira Sans"/>
              <a:cs typeface="Fira Sans"/>
              <a:sym typeface="Fira Sans"/>
            </a:endParaRPr>
          </a:p>
          <a:p>
            <a:pPr marL="0" marR="0" lvl="0" indent="0" algn="l" rtl="0">
              <a:lnSpc>
                <a:spcPct val="115000"/>
              </a:lnSpc>
              <a:spcBef>
                <a:spcPts val="0"/>
              </a:spcBef>
              <a:spcAft>
                <a:spcPts val="0"/>
              </a:spcAft>
              <a:buClr>
                <a:srgbClr val="000000"/>
              </a:buClr>
              <a:buSzPts val="3600"/>
              <a:buFont typeface="Arial"/>
              <a:buNone/>
            </a:pPr>
            <a:endParaRPr sz="3600" b="0" i="0" u="none" strike="noStrike" cap="none" dirty="0">
              <a:solidFill>
                <a:srgbClr val="410433"/>
              </a:solidFill>
              <a:latin typeface="Fira Sans"/>
              <a:ea typeface="Fira Sans"/>
              <a:cs typeface="Fira Sans"/>
              <a:sym typeface="Fira Sans"/>
            </a:endParaRPr>
          </a:p>
          <a:p>
            <a:pPr marL="0" marR="0" lvl="0" indent="0" algn="l" rtl="0">
              <a:lnSpc>
                <a:spcPct val="115000"/>
              </a:lnSpc>
              <a:spcBef>
                <a:spcPts val="0"/>
              </a:spcBef>
              <a:spcAft>
                <a:spcPts val="0"/>
              </a:spcAft>
              <a:buClr>
                <a:srgbClr val="000000"/>
              </a:buClr>
              <a:buSzPts val="3600"/>
              <a:buFont typeface="Arial"/>
              <a:buNone/>
            </a:pPr>
            <a:endParaRPr sz="3600" b="0" i="0" u="none" strike="noStrike" cap="none" dirty="0">
              <a:solidFill>
                <a:srgbClr val="410433"/>
              </a:solidFill>
              <a:latin typeface="Fira Sans"/>
              <a:ea typeface="Fira Sans"/>
              <a:cs typeface="Fira Sans"/>
              <a:sym typeface="Fira Sans"/>
            </a:endParaRPr>
          </a:p>
          <a:p>
            <a:pPr marL="457200" marR="0" lvl="0" indent="0" algn="l" rtl="0">
              <a:lnSpc>
                <a:spcPct val="115000"/>
              </a:lnSpc>
              <a:spcBef>
                <a:spcPts val="0"/>
              </a:spcBef>
              <a:spcAft>
                <a:spcPts val="0"/>
              </a:spcAft>
              <a:buClr>
                <a:srgbClr val="000000"/>
              </a:buClr>
              <a:buSzPts val="3600"/>
              <a:buFont typeface="Arial"/>
              <a:buNone/>
            </a:pPr>
            <a:endParaRPr sz="3600" b="1" i="0" u="none" strike="noStrike" cap="none" dirty="0">
              <a:solidFill>
                <a:srgbClr val="810844"/>
              </a:solidFill>
              <a:latin typeface="Fira Sans"/>
              <a:ea typeface="Fira Sans"/>
              <a:cs typeface="Fira Sans"/>
              <a:sym typeface="Fira Sans"/>
            </a:endParaRPr>
          </a:p>
          <a:p>
            <a:pPr marL="457200" marR="0" lvl="0" indent="0" algn="l" rtl="0">
              <a:lnSpc>
                <a:spcPct val="115000"/>
              </a:lnSpc>
              <a:spcBef>
                <a:spcPts val="0"/>
              </a:spcBef>
              <a:spcAft>
                <a:spcPts val="0"/>
              </a:spcAft>
              <a:buClr>
                <a:srgbClr val="000000"/>
              </a:buClr>
              <a:buSzPts val="3600"/>
              <a:buFont typeface="Arial"/>
              <a:buNone/>
            </a:pPr>
            <a:r>
              <a:rPr lang="en-US" sz="3600" b="1" i="0" u="none" strike="noStrike" cap="none" dirty="0">
                <a:solidFill>
                  <a:srgbClr val="810844"/>
                </a:solidFill>
                <a:latin typeface="Fira Sans"/>
                <a:ea typeface="Fira Sans"/>
                <a:cs typeface="Fira Sans"/>
                <a:sym typeface="Fira Sans"/>
              </a:rPr>
              <a:t>			</a:t>
            </a:r>
            <a:endParaRPr sz="3600" b="1" i="0" u="none" strike="noStrike" cap="none" dirty="0">
              <a:solidFill>
                <a:srgbClr val="810844"/>
              </a:solidFill>
              <a:latin typeface="Fira Sans"/>
              <a:ea typeface="Fira Sans"/>
              <a:cs typeface="Fira Sans"/>
              <a:sym typeface="Fira Sans"/>
            </a:endParaRPr>
          </a:p>
          <a:p>
            <a:pPr marL="457200" marR="0" lvl="0" indent="0" algn="l" rtl="0">
              <a:lnSpc>
                <a:spcPct val="115000"/>
              </a:lnSpc>
              <a:spcBef>
                <a:spcPts val="0"/>
              </a:spcBef>
              <a:spcAft>
                <a:spcPts val="0"/>
              </a:spcAft>
              <a:buClr>
                <a:srgbClr val="000000"/>
              </a:buClr>
              <a:buSzPts val="3600"/>
              <a:buFont typeface="Arial"/>
              <a:buNone/>
            </a:pPr>
            <a:endParaRPr sz="3600" b="1" i="0" u="none" strike="noStrike" cap="none" dirty="0">
              <a:solidFill>
                <a:srgbClr val="810844"/>
              </a:solidFill>
              <a:latin typeface="Fira Sans"/>
              <a:ea typeface="Fira Sans"/>
              <a:cs typeface="Fira Sans"/>
              <a:sym typeface="Fira Sans"/>
            </a:endParaRPr>
          </a:p>
          <a:p>
            <a:pPr marL="457200" marR="0" lvl="0" indent="0" algn="l" rtl="0">
              <a:lnSpc>
                <a:spcPct val="115000"/>
              </a:lnSpc>
              <a:spcBef>
                <a:spcPts val="0"/>
              </a:spcBef>
              <a:spcAft>
                <a:spcPts val="0"/>
              </a:spcAft>
              <a:buClr>
                <a:srgbClr val="000000"/>
              </a:buClr>
              <a:buSzPts val="3600"/>
              <a:buFont typeface="Arial"/>
              <a:buNone/>
            </a:pPr>
            <a:endParaRPr sz="3600" b="1" i="0" u="none" strike="noStrike" cap="none" dirty="0">
              <a:solidFill>
                <a:srgbClr val="810844"/>
              </a:solidFill>
              <a:latin typeface="Fira Sans"/>
              <a:ea typeface="Fira Sans"/>
              <a:cs typeface="Fira Sans"/>
              <a:sym typeface="Fira Sans"/>
            </a:endParaRPr>
          </a:p>
          <a:p>
            <a:pPr marL="0" marR="0" lvl="0" indent="0" algn="l" rtl="0">
              <a:lnSpc>
                <a:spcPct val="100000"/>
              </a:lnSpc>
              <a:spcBef>
                <a:spcPts val="0"/>
              </a:spcBef>
              <a:spcAft>
                <a:spcPts val="0"/>
              </a:spcAft>
              <a:buClr>
                <a:srgbClr val="000000"/>
              </a:buClr>
              <a:buSzPts val="3600"/>
              <a:buFont typeface="Arial"/>
              <a:buNone/>
            </a:pPr>
            <a:r>
              <a:rPr lang="en-US" sz="3600" b="0" i="0" u="none" strike="noStrike" cap="none" dirty="0">
                <a:solidFill>
                  <a:srgbClr val="000000"/>
                </a:solidFill>
                <a:latin typeface="Fira Sans Light"/>
                <a:ea typeface="Fira Sans Light"/>
                <a:cs typeface="Fira Sans Light"/>
                <a:sym typeface="Fira Sans Light"/>
              </a:rPr>
              <a:t>     </a:t>
            </a:r>
            <a:endParaRPr sz="3600" b="0" i="0" u="none" strike="noStrike" cap="none" dirty="0">
              <a:solidFill>
                <a:srgbClr val="000000"/>
              </a:solidFill>
              <a:latin typeface="Fira Sans Light"/>
              <a:ea typeface="Fira Sans Light"/>
              <a:cs typeface="Fira Sans Light"/>
              <a:sym typeface="Fira Sans Light"/>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Fira Sans Light"/>
              <a:ea typeface="Fira Sans Light"/>
              <a:cs typeface="Fira Sans Light"/>
              <a:sym typeface="Fira Sans Light"/>
            </a:endParaRPr>
          </a:p>
          <a:p>
            <a:pPr marL="0" marR="0" lvl="0" indent="0" algn="l" rtl="0">
              <a:lnSpc>
                <a:spcPct val="100000"/>
              </a:lnSpc>
              <a:spcBef>
                <a:spcPts val="0"/>
              </a:spcBef>
              <a:spcAft>
                <a:spcPts val="0"/>
              </a:spcAft>
              <a:buClr>
                <a:srgbClr val="000000"/>
              </a:buClr>
              <a:buSzPts val="3600"/>
              <a:buFont typeface="Arial"/>
              <a:buNone/>
            </a:pPr>
            <a:endParaRPr sz="3600" b="0" i="0" u="none" strike="noStrike" cap="none" dirty="0">
              <a:solidFill>
                <a:srgbClr val="000000"/>
              </a:solidFill>
              <a:latin typeface="Fira Sans Light"/>
              <a:ea typeface="Fira Sans Light"/>
              <a:cs typeface="Fira Sans Light"/>
              <a:sym typeface="Fira Sans Light"/>
            </a:endParaRPr>
          </a:p>
          <a:p>
            <a:pPr marL="0" marR="0" lvl="0" indent="0" algn="l" rtl="0">
              <a:lnSpc>
                <a:spcPct val="100000"/>
              </a:lnSpc>
              <a:spcBef>
                <a:spcPts val="0"/>
              </a:spcBef>
              <a:spcAft>
                <a:spcPts val="0"/>
              </a:spcAft>
              <a:buClr>
                <a:srgbClr val="000000"/>
              </a:buClr>
              <a:buSzPts val="3600"/>
              <a:buFont typeface="Arial"/>
              <a:buNone/>
            </a:pPr>
            <a:endParaRPr sz="3600" b="1" i="0" u="none" strike="noStrike" cap="none" dirty="0">
              <a:solidFill>
                <a:srgbClr val="810844"/>
              </a:solidFill>
              <a:latin typeface="Fira Sans"/>
              <a:ea typeface="Fira Sans"/>
              <a:cs typeface="Fira Sans"/>
              <a:sym typeface="Fira Sans"/>
            </a:endParaRPr>
          </a:p>
          <a:p>
            <a:pPr marL="0" marR="0" lvl="0" indent="0" algn="l" rtl="0">
              <a:lnSpc>
                <a:spcPct val="115000"/>
              </a:lnSpc>
              <a:spcBef>
                <a:spcPts val="0"/>
              </a:spcBef>
              <a:spcAft>
                <a:spcPts val="0"/>
              </a:spcAft>
              <a:buClr>
                <a:srgbClr val="000000"/>
              </a:buClr>
              <a:buSzPts val="3600"/>
              <a:buFont typeface="Arial"/>
              <a:buNone/>
            </a:pPr>
            <a:endParaRPr sz="3600" b="1" i="0" u="none" strike="noStrike" cap="none" dirty="0">
              <a:solidFill>
                <a:srgbClr val="810844"/>
              </a:solidFill>
              <a:latin typeface="Fira Sans"/>
              <a:ea typeface="Fira Sans"/>
              <a:cs typeface="Fira Sans"/>
              <a:sym typeface="Fira Sans"/>
            </a:endParaRPr>
          </a:p>
          <a:p>
            <a:pPr marL="0" marR="0" lvl="0" indent="0" algn="l" rtl="0">
              <a:lnSpc>
                <a:spcPct val="80000"/>
              </a:lnSpc>
              <a:spcBef>
                <a:spcPts val="0"/>
              </a:spcBef>
              <a:spcAft>
                <a:spcPts val="0"/>
              </a:spcAft>
              <a:buClr>
                <a:srgbClr val="000000"/>
              </a:buClr>
              <a:buSzPts val="3600"/>
              <a:buFont typeface="Arial"/>
              <a:buNone/>
            </a:pPr>
            <a:endParaRPr sz="3600" b="0" i="0" u="none" strike="noStrike" cap="none" dirty="0">
              <a:solidFill>
                <a:srgbClr val="410433"/>
              </a:solidFill>
              <a:latin typeface="Fira Sans"/>
              <a:ea typeface="Fira Sans"/>
              <a:cs typeface="Fira Sans"/>
              <a:sym typeface="Fira Sans"/>
            </a:endParaRPr>
          </a:p>
          <a:p>
            <a:pPr marL="457200" marR="0" lvl="0" indent="-228600" algn="l" rtl="0">
              <a:lnSpc>
                <a:spcPct val="115000"/>
              </a:lnSpc>
              <a:spcBef>
                <a:spcPts val="0"/>
              </a:spcBef>
              <a:spcAft>
                <a:spcPts val="0"/>
              </a:spcAft>
              <a:buClr>
                <a:srgbClr val="000000"/>
              </a:buClr>
              <a:buSzPts val="3600"/>
              <a:buFont typeface="Arial"/>
              <a:buNone/>
            </a:pPr>
            <a:endParaRPr sz="3600" b="0" i="0" u="none" strike="noStrike" cap="none" dirty="0">
              <a:solidFill>
                <a:srgbClr val="410433"/>
              </a:solidFill>
              <a:latin typeface="Fira Sans"/>
              <a:ea typeface="Fira Sans"/>
              <a:cs typeface="Fira Sans"/>
              <a:sym typeface="Fira Sans"/>
            </a:endParaRPr>
          </a:p>
          <a:p>
            <a:pPr marL="457200" marR="0" lvl="0" indent="-228600" algn="l" rtl="0">
              <a:lnSpc>
                <a:spcPct val="115000"/>
              </a:lnSpc>
              <a:spcBef>
                <a:spcPts val="0"/>
              </a:spcBef>
              <a:spcAft>
                <a:spcPts val="0"/>
              </a:spcAft>
              <a:buClr>
                <a:srgbClr val="000000"/>
              </a:buClr>
              <a:buSzPts val="3600"/>
              <a:buFont typeface="Arial"/>
              <a:buNone/>
            </a:pPr>
            <a:endParaRPr sz="3600" b="0" i="0" u="none" strike="noStrike" cap="none" dirty="0">
              <a:solidFill>
                <a:srgbClr val="410433"/>
              </a:solidFill>
              <a:latin typeface="Fira Sans Light"/>
              <a:ea typeface="Fira Sans Light"/>
              <a:cs typeface="Fira Sans Light"/>
              <a:sym typeface="Fira Sans Light"/>
            </a:endParaRPr>
          </a:p>
        </p:txBody>
      </p:sp>
      <p:sp>
        <p:nvSpPr>
          <p:cNvPr id="984" name="Google Shape;984;g15be8add958_0_76"/>
          <p:cNvSpPr txBox="1"/>
          <p:nvPr/>
        </p:nvSpPr>
        <p:spPr>
          <a:xfrm>
            <a:off x="11682617" y="8267743"/>
            <a:ext cx="1828200" cy="738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3600" b="1" i="0" u="none" strike="noStrike" cap="none">
                <a:solidFill>
                  <a:srgbClr val="000000"/>
                </a:solidFill>
                <a:latin typeface="Fira Sans"/>
                <a:ea typeface="Fira Sans"/>
                <a:cs typeface="Fira Sans"/>
                <a:sym typeface="Fira Sans"/>
              </a:rPr>
              <a:t>Fig. 2</a:t>
            </a:r>
            <a:endParaRPr sz="3600" b="1" i="0" u="none" strike="noStrike" cap="none">
              <a:solidFill>
                <a:srgbClr val="000000"/>
              </a:solidFill>
              <a:latin typeface="Fira Sans"/>
              <a:ea typeface="Fira Sans"/>
              <a:cs typeface="Fira Sans"/>
              <a:sym typeface="Fira Sans"/>
            </a:endParaRPr>
          </a:p>
        </p:txBody>
      </p:sp>
      <p:sp>
        <p:nvSpPr>
          <p:cNvPr id="985" name="Google Shape;985;g15be8add958_0_76"/>
          <p:cNvSpPr txBox="1"/>
          <p:nvPr/>
        </p:nvSpPr>
        <p:spPr>
          <a:xfrm>
            <a:off x="18603091" y="7838251"/>
            <a:ext cx="1659000" cy="738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3600" b="0" i="0" u="none" strike="noStrike" cap="none">
              <a:solidFill>
                <a:srgbClr val="000000"/>
              </a:solidFill>
              <a:latin typeface="Fira Sans Light"/>
              <a:ea typeface="Fira Sans Light"/>
              <a:cs typeface="Fira Sans Light"/>
              <a:sym typeface="Fira Sans Light"/>
            </a:endParaRPr>
          </a:p>
        </p:txBody>
      </p:sp>
      <p:sp>
        <p:nvSpPr>
          <p:cNvPr id="986" name="Google Shape;986;g15be8add958_0_76"/>
          <p:cNvSpPr/>
          <p:nvPr/>
        </p:nvSpPr>
        <p:spPr>
          <a:xfrm>
            <a:off x="4171406" y="6101912"/>
            <a:ext cx="2596200" cy="1535700"/>
          </a:xfrm>
          <a:prstGeom prst="rect">
            <a:avLst/>
          </a:prstGeom>
          <a:solidFill>
            <a:srgbClr val="EBE7E4"/>
          </a:solidFill>
          <a:ln w="9525" cap="flat" cmpd="sng">
            <a:solidFill>
              <a:srgbClr val="9C91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US" sz="3600" dirty="0"/>
              <a:t>Chest X-ray images</a:t>
            </a:r>
            <a:endParaRPr sz="3600" b="0" i="0" u="none" strike="noStrike" cap="none" dirty="0">
              <a:solidFill>
                <a:srgbClr val="000000"/>
              </a:solidFill>
              <a:latin typeface="Arial"/>
              <a:ea typeface="Arial"/>
              <a:cs typeface="Arial"/>
              <a:sym typeface="Arial"/>
            </a:endParaRPr>
          </a:p>
        </p:txBody>
      </p:sp>
      <p:sp>
        <p:nvSpPr>
          <p:cNvPr id="987" name="Google Shape;987;g15be8add958_0_76"/>
          <p:cNvSpPr/>
          <p:nvPr/>
        </p:nvSpPr>
        <p:spPr>
          <a:xfrm>
            <a:off x="7851130" y="6101912"/>
            <a:ext cx="3440100" cy="1535700"/>
          </a:xfrm>
          <a:prstGeom prst="rect">
            <a:avLst/>
          </a:prstGeom>
          <a:solidFill>
            <a:srgbClr val="EBE7E4"/>
          </a:solidFill>
          <a:ln w="9525" cap="flat" cmpd="sng">
            <a:solidFill>
              <a:srgbClr val="9C91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US" sz="3600" b="0" i="0" u="none" strike="noStrike" cap="none">
                <a:solidFill>
                  <a:srgbClr val="000000"/>
                </a:solidFill>
                <a:latin typeface="Arial"/>
                <a:ea typeface="Arial"/>
                <a:cs typeface="Arial"/>
                <a:sym typeface="Arial"/>
              </a:rPr>
              <a:t>Preprocessing</a:t>
            </a:r>
            <a:endParaRPr sz="3600" b="0" i="0" u="none" strike="noStrike" cap="none">
              <a:solidFill>
                <a:srgbClr val="000000"/>
              </a:solidFill>
              <a:latin typeface="Arial"/>
              <a:ea typeface="Arial"/>
              <a:cs typeface="Arial"/>
              <a:sym typeface="Arial"/>
            </a:endParaRPr>
          </a:p>
        </p:txBody>
      </p:sp>
      <p:sp>
        <p:nvSpPr>
          <p:cNvPr id="988" name="Google Shape;988;g15be8add958_0_76"/>
          <p:cNvSpPr/>
          <p:nvPr/>
        </p:nvSpPr>
        <p:spPr>
          <a:xfrm>
            <a:off x="16756047" y="6296086"/>
            <a:ext cx="3296400" cy="1410600"/>
          </a:xfrm>
          <a:prstGeom prst="rect">
            <a:avLst/>
          </a:prstGeom>
          <a:solidFill>
            <a:srgbClr val="EBE7E4"/>
          </a:solidFill>
          <a:ln w="9525" cap="flat" cmpd="sng">
            <a:solidFill>
              <a:srgbClr val="9C91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US" sz="3600" b="0" i="0" u="none" strike="noStrike" cap="none">
                <a:solidFill>
                  <a:srgbClr val="000000"/>
                </a:solidFill>
                <a:latin typeface="Arial"/>
                <a:ea typeface="Arial"/>
                <a:cs typeface="Arial"/>
                <a:sym typeface="Arial"/>
              </a:rPr>
              <a:t>Classification</a:t>
            </a:r>
            <a:endParaRPr sz="3600" b="0" i="0" u="none" strike="noStrike" cap="none">
              <a:solidFill>
                <a:srgbClr val="000000"/>
              </a:solidFill>
              <a:latin typeface="Arial"/>
              <a:ea typeface="Arial"/>
              <a:cs typeface="Arial"/>
              <a:sym typeface="Arial"/>
            </a:endParaRPr>
          </a:p>
        </p:txBody>
      </p:sp>
      <p:sp>
        <p:nvSpPr>
          <p:cNvPr id="989" name="Google Shape;989;g15be8add958_0_76"/>
          <p:cNvSpPr/>
          <p:nvPr/>
        </p:nvSpPr>
        <p:spPr>
          <a:xfrm>
            <a:off x="6908790" y="6683821"/>
            <a:ext cx="942000" cy="371700"/>
          </a:xfrm>
          <a:prstGeom prst="rightArrow">
            <a:avLst>
              <a:gd name="adj1" fmla="val 50000"/>
              <a:gd name="adj2" fmla="val 50000"/>
            </a:avLst>
          </a:prstGeom>
          <a:solidFill>
            <a:srgbClr val="EBE7E4"/>
          </a:solidFill>
          <a:ln w="9525" cap="flat" cmpd="sng">
            <a:solidFill>
              <a:srgbClr val="9C91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3600" b="0" i="0" u="none" strike="noStrike" cap="none">
              <a:solidFill>
                <a:srgbClr val="000000"/>
              </a:solidFill>
              <a:latin typeface="Arial"/>
              <a:ea typeface="Arial"/>
              <a:cs typeface="Arial"/>
              <a:sym typeface="Arial"/>
            </a:endParaRPr>
          </a:p>
        </p:txBody>
      </p:sp>
      <p:sp>
        <p:nvSpPr>
          <p:cNvPr id="990" name="Google Shape;990;g15be8add958_0_76"/>
          <p:cNvSpPr/>
          <p:nvPr/>
        </p:nvSpPr>
        <p:spPr>
          <a:xfrm>
            <a:off x="11362078" y="6683821"/>
            <a:ext cx="942000" cy="371700"/>
          </a:xfrm>
          <a:prstGeom prst="rightArrow">
            <a:avLst>
              <a:gd name="adj1" fmla="val 50000"/>
              <a:gd name="adj2" fmla="val 50000"/>
            </a:avLst>
          </a:prstGeom>
          <a:solidFill>
            <a:srgbClr val="EBE7E4"/>
          </a:solidFill>
          <a:ln w="9525" cap="flat" cmpd="sng">
            <a:solidFill>
              <a:srgbClr val="9C91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3600" b="0" i="0" u="none" strike="noStrike" cap="none">
              <a:solidFill>
                <a:srgbClr val="000000"/>
              </a:solidFill>
              <a:latin typeface="Arial"/>
              <a:ea typeface="Arial"/>
              <a:cs typeface="Arial"/>
              <a:sym typeface="Arial"/>
            </a:endParaRPr>
          </a:p>
        </p:txBody>
      </p:sp>
      <p:sp>
        <p:nvSpPr>
          <p:cNvPr id="991" name="Google Shape;991;g15be8add958_0_76"/>
          <p:cNvSpPr txBox="1"/>
          <p:nvPr/>
        </p:nvSpPr>
        <p:spPr>
          <a:xfrm>
            <a:off x="4171406" y="5284785"/>
            <a:ext cx="499800" cy="738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3600" b="1" i="0" u="none" strike="noStrike" cap="none">
                <a:solidFill>
                  <a:srgbClr val="000000"/>
                </a:solidFill>
                <a:latin typeface="Fira Sans"/>
                <a:ea typeface="Fira Sans"/>
                <a:cs typeface="Fira Sans"/>
                <a:sym typeface="Fira Sans"/>
              </a:rPr>
              <a:t>1</a:t>
            </a:r>
            <a:endParaRPr sz="3600" b="1" i="0" u="none" strike="noStrike" cap="none">
              <a:solidFill>
                <a:srgbClr val="000000"/>
              </a:solidFill>
              <a:latin typeface="Fira Sans"/>
              <a:ea typeface="Fira Sans"/>
              <a:cs typeface="Fira Sans"/>
              <a:sym typeface="Fira Sans"/>
            </a:endParaRPr>
          </a:p>
        </p:txBody>
      </p:sp>
      <p:sp>
        <p:nvSpPr>
          <p:cNvPr id="992" name="Google Shape;992;g15be8add958_0_76"/>
          <p:cNvSpPr txBox="1"/>
          <p:nvPr/>
        </p:nvSpPr>
        <p:spPr>
          <a:xfrm>
            <a:off x="8273324" y="5284785"/>
            <a:ext cx="499800" cy="738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3600" b="1" i="0" u="none" strike="noStrike" cap="none">
                <a:solidFill>
                  <a:srgbClr val="000000"/>
                </a:solidFill>
                <a:latin typeface="Fira Sans"/>
                <a:ea typeface="Fira Sans"/>
                <a:cs typeface="Fira Sans"/>
                <a:sym typeface="Fira Sans"/>
              </a:rPr>
              <a:t>2</a:t>
            </a:r>
            <a:endParaRPr sz="3600" b="1" i="0" u="none" strike="noStrike" cap="none">
              <a:solidFill>
                <a:srgbClr val="000000"/>
              </a:solidFill>
              <a:latin typeface="Fira Sans"/>
              <a:ea typeface="Fira Sans"/>
              <a:cs typeface="Fira Sans"/>
              <a:sym typeface="Fira Sans"/>
            </a:endParaRPr>
          </a:p>
        </p:txBody>
      </p:sp>
      <p:sp>
        <p:nvSpPr>
          <p:cNvPr id="993" name="Google Shape;993;g15be8add958_0_76"/>
          <p:cNvSpPr txBox="1"/>
          <p:nvPr/>
        </p:nvSpPr>
        <p:spPr>
          <a:xfrm>
            <a:off x="12346966" y="5284785"/>
            <a:ext cx="499800" cy="738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3600" b="1" i="0" u="none" strike="noStrike" cap="none">
                <a:solidFill>
                  <a:srgbClr val="000000"/>
                </a:solidFill>
                <a:latin typeface="Fira Sans"/>
                <a:ea typeface="Fira Sans"/>
                <a:cs typeface="Fira Sans"/>
                <a:sym typeface="Fira Sans"/>
              </a:rPr>
              <a:t>3</a:t>
            </a:r>
            <a:endParaRPr sz="3600" b="1" i="0" u="none" strike="noStrike" cap="none">
              <a:solidFill>
                <a:srgbClr val="000000"/>
              </a:solidFill>
              <a:latin typeface="Fira Sans"/>
              <a:ea typeface="Fira Sans"/>
              <a:cs typeface="Fira Sans"/>
              <a:sym typeface="Fira Sans"/>
            </a:endParaRPr>
          </a:p>
        </p:txBody>
      </p:sp>
      <p:sp>
        <p:nvSpPr>
          <p:cNvPr id="994" name="Google Shape;994;g15be8add958_0_76"/>
          <p:cNvSpPr txBox="1"/>
          <p:nvPr/>
        </p:nvSpPr>
        <p:spPr>
          <a:xfrm>
            <a:off x="16477155" y="5284785"/>
            <a:ext cx="499800" cy="7389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900"/>
              <a:buFont typeface="Arial"/>
              <a:buNone/>
            </a:pPr>
            <a:r>
              <a:rPr lang="en-US" sz="3600" b="1" i="0" u="none" strike="noStrike" cap="none">
                <a:solidFill>
                  <a:srgbClr val="000000"/>
                </a:solidFill>
                <a:latin typeface="Fira Sans"/>
                <a:ea typeface="Fira Sans"/>
                <a:cs typeface="Fira Sans"/>
                <a:sym typeface="Fira Sans"/>
              </a:rPr>
              <a:t>4</a:t>
            </a:r>
            <a:endParaRPr sz="3600" b="1" i="0" u="none" strike="noStrike" cap="none">
              <a:solidFill>
                <a:srgbClr val="000000"/>
              </a:solidFill>
              <a:latin typeface="Fira Sans"/>
              <a:ea typeface="Fira Sans"/>
              <a:cs typeface="Fira Sans"/>
              <a:sym typeface="Fira Sans"/>
            </a:endParaRPr>
          </a:p>
        </p:txBody>
      </p:sp>
      <p:sp>
        <p:nvSpPr>
          <p:cNvPr id="995" name="Google Shape;995;g15be8add958_0_76"/>
          <p:cNvSpPr/>
          <p:nvPr/>
        </p:nvSpPr>
        <p:spPr>
          <a:xfrm>
            <a:off x="12375238" y="6226868"/>
            <a:ext cx="3296400" cy="1410600"/>
          </a:xfrm>
          <a:prstGeom prst="rect">
            <a:avLst/>
          </a:prstGeom>
          <a:solidFill>
            <a:srgbClr val="EBE7E4"/>
          </a:solidFill>
          <a:ln w="9525" cap="flat" cmpd="sng">
            <a:solidFill>
              <a:srgbClr val="9C91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100"/>
              <a:buFont typeface="Arial"/>
              <a:buNone/>
            </a:pPr>
            <a:r>
              <a:rPr lang="en-US" sz="3600" b="0" i="0" u="none" strike="noStrike" cap="none">
                <a:solidFill>
                  <a:srgbClr val="000000"/>
                </a:solidFill>
                <a:latin typeface="Arial"/>
                <a:ea typeface="Arial"/>
                <a:cs typeface="Arial"/>
                <a:sym typeface="Arial"/>
              </a:rPr>
              <a:t>Development</a:t>
            </a:r>
            <a:endParaRPr sz="3600" b="0" i="0" u="none" strike="noStrike" cap="none">
              <a:solidFill>
                <a:srgbClr val="000000"/>
              </a:solidFill>
              <a:latin typeface="Arial"/>
              <a:ea typeface="Arial"/>
              <a:cs typeface="Arial"/>
              <a:sym typeface="Arial"/>
            </a:endParaRPr>
          </a:p>
        </p:txBody>
      </p:sp>
      <p:sp>
        <p:nvSpPr>
          <p:cNvPr id="996" name="Google Shape;996;g15be8add958_0_76"/>
          <p:cNvSpPr/>
          <p:nvPr/>
        </p:nvSpPr>
        <p:spPr>
          <a:xfrm>
            <a:off x="15742887" y="6815518"/>
            <a:ext cx="942000" cy="371700"/>
          </a:xfrm>
          <a:prstGeom prst="rightArrow">
            <a:avLst>
              <a:gd name="adj1" fmla="val 50000"/>
              <a:gd name="adj2" fmla="val 50000"/>
            </a:avLst>
          </a:prstGeom>
          <a:solidFill>
            <a:srgbClr val="EBE7E4"/>
          </a:solidFill>
          <a:ln w="9525" cap="flat" cmpd="sng">
            <a:solidFill>
              <a:srgbClr val="9C919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3600" b="0" i="0" u="none" strike="noStrike" cap="non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1"/>
        <p:cNvGrpSpPr/>
        <p:nvPr/>
      </p:nvGrpSpPr>
      <p:grpSpPr>
        <a:xfrm>
          <a:off x="0" y="0"/>
          <a:ext cx="0" cy="0"/>
          <a:chOff x="0" y="0"/>
          <a:chExt cx="0" cy="0"/>
        </a:xfrm>
      </p:grpSpPr>
      <p:sp>
        <p:nvSpPr>
          <p:cNvPr id="1022" name="Google Shape;1022;g21f19188344_1_1300"/>
          <p:cNvSpPr txBox="1">
            <a:spLocks noGrp="1"/>
          </p:cNvSpPr>
          <p:nvPr>
            <p:ph type="title" idx="4294967295"/>
          </p:nvPr>
        </p:nvSpPr>
        <p:spPr>
          <a:xfrm>
            <a:off x="4081225" y="639625"/>
            <a:ext cx="15386400" cy="15111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7200"/>
              <a:buFont typeface="Open Sans"/>
              <a:buNone/>
            </a:pPr>
            <a:r>
              <a:rPr lang="en-US" sz="10000" b="1">
                <a:latin typeface="Open Sans"/>
                <a:ea typeface="Open Sans"/>
                <a:cs typeface="Open Sans"/>
                <a:sym typeface="Open Sans"/>
              </a:rPr>
              <a:t>Use Case </a:t>
            </a:r>
            <a:r>
              <a:rPr lang="en-US" sz="10000" b="1">
                <a:solidFill>
                  <a:schemeClr val="accent2"/>
                </a:solidFill>
                <a:latin typeface="Open Sans"/>
                <a:ea typeface="Open Sans"/>
                <a:cs typeface="Open Sans"/>
                <a:sym typeface="Open Sans"/>
              </a:rPr>
              <a:t>Diagram</a:t>
            </a:r>
            <a:endParaRPr sz="10000" b="1">
              <a:solidFill>
                <a:schemeClr val="accent2"/>
              </a:solidFill>
            </a:endParaRPr>
          </a:p>
        </p:txBody>
      </p:sp>
      <p:pic>
        <p:nvPicPr>
          <p:cNvPr id="1023" name="Google Shape;1023;g21f19188344_1_1300"/>
          <p:cNvPicPr preferRelativeResize="0"/>
          <p:nvPr/>
        </p:nvPicPr>
        <p:blipFill rotWithShape="1">
          <a:blip r:embed="rId3">
            <a:alphaModFix/>
          </a:blip>
          <a:srcRect/>
          <a:stretch/>
        </p:blipFill>
        <p:spPr>
          <a:xfrm>
            <a:off x="5436625" y="2494162"/>
            <a:ext cx="12314075" cy="87292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0"/>
        <p:cNvGrpSpPr/>
        <p:nvPr/>
      </p:nvGrpSpPr>
      <p:grpSpPr>
        <a:xfrm>
          <a:off x="0" y="0"/>
          <a:ext cx="0" cy="0"/>
          <a:chOff x="0" y="0"/>
          <a:chExt cx="0" cy="0"/>
        </a:xfrm>
      </p:grpSpPr>
      <p:sp>
        <p:nvSpPr>
          <p:cNvPr id="1001" name="Google Shape;1001;g19b7999d21d_0_21"/>
          <p:cNvSpPr txBox="1">
            <a:spLocks noGrp="1"/>
          </p:cNvSpPr>
          <p:nvPr>
            <p:ph type="title" idx="4294967295"/>
          </p:nvPr>
        </p:nvSpPr>
        <p:spPr>
          <a:xfrm>
            <a:off x="3479850" y="701150"/>
            <a:ext cx="6835500" cy="15111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7200"/>
              <a:buFont typeface="Open Sans"/>
              <a:buNone/>
            </a:pPr>
            <a:r>
              <a:rPr lang="en-US" sz="10000" b="1">
                <a:latin typeface="Open Sans"/>
                <a:ea typeface="Open Sans"/>
                <a:cs typeface="Open Sans"/>
                <a:sym typeface="Open Sans"/>
              </a:rPr>
              <a:t>Normal</a:t>
            </a:r>
            <a:endParaRPr sz="10000" b="1">
              <a:solidFill>
                <a:schemeClr val="accent2"/>
              </a:solidFill>
            </a:endParaRPr>
          </a:p>
        </p:txBody>
      </p:sp>
      <p:sp>
        <p:nvSpPr>
          <p:cNvPr id="1002" name="Google Shape;1002;g19b7999d21d_0_21"/>
          <p:cNvSpPr txBox="1">
            <a:spLocks noGrp="1"/>
          </p:cNvSpPr>
          <p:nvPr>
            <p:ph type="title" idx="4294967295"/>
          </p:nvPr>
        </p:nvSpPr>
        <p:spPr>
          <a:xfrm>
            <a:off x="13118800" y="701150"/>
            <a:ext cx="8753100" cy="1511100"/>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7200"/>
              <a:buFont typeface="Open Sans"/>
              <a:buNone/>
            </a:pPr>
            <a:r>
              <a:rPr lang="en-US" sz="10000" b="1">
                <a:solidFill>
                  <a:schemeClr val="accent2"/>
                </a:solidFill>
                <a:latin typeface="Open Sans"/>
                <a:ea typeface="Open Sans"/>
                <a:cs typeface="Open Sans"/>
                <a:sym typeface="Open Sans"/>
              </a:rPr>
              <a:t>Pneumonia</a:t>
            </a:r>
            <a:endParaRPr sz="10000" b="1">
              <a:solidFill>
                <a:schemeClr val="accent2"/>
              </a:solidFill>
            </a:endParaRPr>
          </a:p>
        </p:txBody>
      </p:sp>
      <p:pic>
        <p:nvPicPr>
          <p:cNvPr id="1003" name="Google Shape;1003;g19b7999d21d_0_21"/>
          <p:cNvPicPr preferRelativeResize="0"/>
          <p:nvPr/>
        </p:nvPicPr>
        <p:blipFill rotWithShape="1">
          <a:blip r:embed="rId3">
            <a:alphaModFix/>
          </a:blip>
          <a:srcRect l="33123" r="34925" b="17046"/>
          <a:stretch/>
        </p:blipFill>
        <p:spPr>
          <a:xfrm>
            <a:off x="3138902" y="2295925"/>
            <a:ext cx="7513999" cy="9125726"/>
          </a:xfrm>
          <a:prstGeom prst="rect">
            <a:avLst/>
          </a:prstGeom>
          <a:noFill/>
          <a:ln>
            <a:noFill/>
          </a:ln>
        </p:spPr>
      </p:pic>
      <p:pic>
        <p:nvPicPr>
          <p:cNvPr id="1004" name="Google Shape;1004;g19b7999d21d_0_21"/>
          <p:cNvPicPr preferRelativeResize="0"/>
          <p:nvPr/>
        </p:nvPicPr>
        <p:blipFill rotWithShape="1">
          <a:blip r:embed="rId3">
            <a:alphaModFix/>
          </a:blip>
          <a:srcRect l="64861" r="1724" b="13179"/>
          <a:stretch/>
        </p:blipFill>
        <p:spPr>
          <a:xfrm>
            <a:off x="13879200" y="2372125"/>
            <a:ext cx="7702548" cy="929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42"/>
        <p:cNvGrpSpPr/>
        <p:nvPr/>
      </p:nvGrpSpPr>
      <p:grpSpPr>
        <a:xfrm>
          <a:off x="0" y="0"/>
          <a:ext cx="0" cy="0"/>
          <a:chOff x="0" y="0"/>
          <a:chExt cx="0" cy="0"/>
        </a:xfrm>
      </p:grpSpPr>
      <p:sp>
        <p:nvSpPr>
          <p:cNvPr id="1043" name="Google Shape;1043;g21f19188344_1_1880"/>
          <p:cNvSpPr txBox="1">
            <a:spLocks noGrp="1"/>
          </p:cNvSpPr>
          <p:nvPr>
            <p:ph type="title" idx="4294967295"/>
          </p:nvPr>
        </p:nvSpPr>
        <p:spPr>
          <a:xfrm>
            <a:off x="3593638" y="1132875"/>
            <a:ext cx="17199900" cy="1511100"/>
          </a:xfrm>
          <a:prstGeom prst="rect">
            <a:avLst/>
          </a:prstGeom>
          <a:noFill/>
          <a:ln>
            <a:noFill/>
          </a:ln>
        </p:spPr>
        <p:txBody>
          <a:bodyPr spcFirstLastPara="1" wrap="square" lIns="91425" tIns="45700" rIns="91425" bIns="45700" anchor="t" anchorCtr="0">
            <a:noAutofit/>
          </a:bodyPr>
          <a:lstStyle/>
          <a:p>
            <a:pPr marL="0" marR="0" lvl="0" indent="0" algn="ctr" rtl="0">
              <a:spcBef>
                <a:spcPts val="0"/>
              </a:spcBef>
              <a:spcAft>
                <a:spcPts val="0"/>
              </a:spcAft>
              <a:buClr>
                <a:schemeClr val="dk1"/>
              </a:buClr>
              <a:buSzPts val="7200"/>
              <a:buFont typeface="Open Sans"/>
              <a:buNone/>
            </a:pPr>
            <a:r>
              <a:rPr lang="en-US" sz="10000" b="1">
                <a:latin typeface="Open Sans"/>
                <a:ea typeface="Open Sans"/>
                <a:cs typeface="Open Sans"/>
                <a:sym typeface="Open Sans"/>
              </a:rPr>
              <a:t>Level 1 Data </a:t>
            </a:r>
            <a:r>
              <a:rPr lang="en-US" sz="10000" b="1">
                <a:solidFill>
                  <a:schemeClr val="accent2"/>
                </a:solidFill>
                <a:latin typeface="Open Sans"/>
                <a:ea typeface="Open Sans"/>
                <a:cs typeface="Open Sans"/>
                <a:sym typeface="Open Sans"/>
              </a:rPr>
              <a:t>Flow</a:t>
            </a:r>
            <a:r>
              <a:rPr lang="en-US" sz="10000" b="1">
                <a:latin typeface="Open Sans"/>
                <a:ea typeface="Open Sans"/>
                <a:cs typeface="Open Sans"/>
                <a:sym typeface="Open Sans"/>
              </a:rPr>
              <a:t> </a:t>
            </a:r>
            <a:r>
              <a:rPr lang="en-US" sz="10000" b="1">
                <a:solidFill>
                  <a:schemeClr val="accent2"/>
                </a:solidFill>
                <a:latin typeface="Open Sans"/>
                <a:ea typeface="Open Sans"/>
                <a:cs typeface="Open Sans"/>
                <a:sym typeface="Open Sans"/>
              </a:rPr>
              <a:t>Diagram</a:t>
            </a:r>
            <a:endParaRPr lang="en-US" sz="10000" b="1">
              <a:solidFill>
                <a:schemeClr val="accent2"/>
              </a:solidFill>
            </a:endParaRPr>
          </a:p>
        </p:txBody>
      </p:sp>
      <p:pic>
        <p:nvPicPr>
          <p:cNvPr id="1044" name="Google Shape;1044;g21f19188344_1_1880"/>
          <p:cNvPicPr preferRelativeResize="0"/>
          <p:nvPr/>
        </p:nvPicPr>
        <p:blipFill rotWithShape="1">
          <a:blip r:embed="rId3">
            <a:alphaModFix/>
          </a:blip>
          <a:srcRect t="14427" b="14291"/>
          <a:stretch/>
        </p:blipFill>
        <p:spPr>
          <a:xfrm>
            <a:off x="2269700" y="2958687"/>
            <a:ext cx="18830424" cy="7800200"/>
          </a:xfrm>
          <a:prstGeom prst="rect">
            <a:avLst/>
          </a:prstGeom>
          <a:noFill/>
          <a:ln>
            <a:noFill/>
          </a:ln>
        </p:spPr>
      </p:pic>
    </p:spTree>
  </p:cSld>
  <p:clrMapOvr>
    <a:masterClrMapping/>
  </p:clrMapOvr>
</p:sld>
</file>

<file path=ppt/theme/theme1.xml><?xml version="1.0" encoding="utf-8"?>
<a:theme xmlns:a="http://schemas.openxmlformats.org/drawingml/2006/main" name="Meaningful Template">
  <a:themeElements>
    <a:clrScheme name="Meaningful Template">
      <a:dk1>
        <a:srgbClr val="000000"/>
      </a:dk1>
      <a:lt1>
        <a:srgbClr val="FFFFFF"/>
      </a:lt1>
      <a:dk2>
        <a:srgbClr val="5E6970"/>
      </a:dk2>
      <a:lt2>
        <a:srgbClr val="FFFFFF"/>
      </a:lt2>
      <a:accent1>
        <a:srgbClr val="264653"/>
      </a:accent1>
      <a:accent2>
        <a:srgbClr val="2A9D8F"/>
      </a:accent2>
      <a:accent3>
        <a:srgbClr val="E9C46A"/>
      </a:accent3>
      <a:accent4>
        <a:srgbClr val="F4A261"/>
      </a:accent4>
      <a:accent5>
        <a:srgbClr val="E76F51"/>
      </a:accent5>
      <a:accent6>
        <a:srgbClr val="8D248D"/>
      </a:accent6>
      <a:hlink>
        <a:srgbClr val="2A9D8F"/>
      </a:hlink>
      <a:folHlink>
        <a:srgbClr val="00000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Custom 36">
      <a:dk1>
        <a:srgbClr val="272E3A"/>
      </a:dk1>
      <a:lt1>
        <a:srgbClr val="FFFFFF"/>
      </a:lt1>
      <a:dk2>
        <a:srgbClr val="272E3A"/>
      </a:dk2>
      <a:lt2>
        <a:srgbClr val="E7E6E6"/>
      </a:lt2>
      <a:accent1>
        <a:srgbClr val="264653"/>
      </a:accent1>
      <a:accent2>
        <a:srgbClr val="2A9D8F"/>
      </a:accent2>
      <a:accent3>
        <a:srgbClr val="E9C46A"/>
      </a:accent3>
      <a:accent4>
        <a:srgbClr val="F4A261"/>
      </a:accent4>
      <a:accent5>
        <a:srgbClr val="EFB78D"/>
      </a:accent5>
      <a:accent6>
        <a:srgbClr val="2A9D8F"/>
      </a:accent6>
      <a:hlink>
        <a:srgbClr val="FFE18B"/>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Тема Offic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1489</TotalTime>
  <Words>1254</Words>
  <Application>Microsoft Office PowerPoint</Application>
  <PresentationFormat>Custom</PresentationFormat>
  <Paragraphs>142</Paragraphs>
  <Slides>27</Slides>
  <Notes>23</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27</vt:i4>
      </vt:variant>
    </vt:vector>
  </HeadingPairs>
  <TitlesOfParts>
    <vt:vector size="41" baseType="lpstr">
      <vt:lpstr>Montserrat</vt:lpstr>
      <vt:lpstr>Roboto</vt:lpstr>
      <vt:lpstr>Questrial</vt:lpstr>
      <vt:lpstr>Times New Roman</vt:lpstr>
      <vt:lpstr>Fira Sans Light</vt:lpstr>
      <vt:lpstr>Fira Sans</vt:lpstr>
      <vt:lpstr>Arial</vt:lpstr>
      <vt:lpstr>Calibri</vt:lpstr>
      <vt:lpstr>Open Sans SemiBold</vt:lpstr>
      <vt:lpstr>Open Sans</vt:lpstr>
      <vt:lpstr>Fira Sans SemiBold</vt:lpstr>
      <vt:lpstr>Montserrat Light</vt:lpstr>
      <vt:lpstr>Meaningful Template</vt:lpstr>
      <vt:lpstr>Office Theme</vt:lpstr>
      <vt:lpstr>Pneumonia Detection</vt:lpstr>
      <vt:lpstr>Project Team</vt:lpstr>
      <vt:lpstr>Problem Statement</vt:lpstr>
      <vt:lpstr>Objectives</vt:lpstr>
      <vt:lpstr>Work Plan </vt:lpstr>
      <vt:lpstr>System Overview</vt:lpstr>
      <vt:lpstr>Use Case Diagram</vt:lpstr>
      <vt:lpstr>Normal</vt:lpstr>
      <vt:lpstr>Level 1 Data Flow Diagram</vt:lpstr>
      <vt:lpstr>State Diagram</vt:lpstr>
      <vt:lpstr>Algorithms &amp; Techniques</vt:lpstr>
      <vt:lpstr>PowerPoint Presentation</vt:lpstr>
      <vt:lpstr>CNN Architecture</vt:lpstr>
      <vt:lpstr> CNN Model</vt:lpstr>
      <vt:lpstr>PowerPoint Presentation</vt:lpstr>
      <vt:lpstr>CNN Model Accuracy</vt:lpstr>
      <vt:lpstr>PowerPoint Presentation</vt:lpstr>
      <vt:lpstr>Dataset Preprocessing (Defining some of the Image Data Generator parameters) </vt:lpstr>
      <vt:lpstr>PowerPoint Presentation</vt:lpstr>
      <vt:lpstr>PowerPoint Presentation</vt:lpstr>
      <vt:lpstr>PowerPoint Presentation</vt:lpstr>
      <vt:lpstr>PowerPoint Presentation</vt:lpstr>
      <vt:lpstr>Model Compilation, Optimizer, and Loss Function</vt:lpstr>
      <vt:lpstr>Training the Model</vt:lpstr>
      <vt:lpstr>as</vt:lpstr>
      <vt:lpstr>Result and Observation </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HARCOURT BUTLER TECHNICAL UNIVERSITY</dc:title>
  <dc:creator>федотов</dc:creator>
  <cp:lastModifiedBy>Harika Yandapalli</cp:lastModifiedBy>
  <cp:revision>6</cp:revision>
  <dcterms:created xsi:type="dcterms:W3CDTF">2015-06-18T17:56:23Z</dcterms:created>
  <dcterms:modified xsi:type="dcterms:W3CDTF">2024-12-03T07:28:48Z</dcterms:modified>
</cp:coreProperties>
</file>